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16"/>
  </p:notesMasterIdLst>
  <p:sldIdLst>
    <p:sldId id="256" r:id="rId2"/>
    <p:sldId id="257" r:id="rId3"/>
    <p:sldId id="333" r:id="rId4"/>
    <p:sldId id="334" r:id="rId5"/>
    <p:sldId id="335" r:id="rId6"/>
    <p:sldId id="337" r:id="rId7"/>
    <p:sldId id="336" r:id="rId8"/>
    <p:sldId id="338" r:id="rId9"/>
    <p:sldId id="339" r:id="rId10"/>
    <p:sldId id="378" r:id="rId11"/>
    <p:sldId id="379" r:id="rId12"/>
    <p:sldId id="380" r:id="rId13"/>
    <p:sldId id="381" r:id="rId14"/>
    <p:sldId id="382" r:id="rId15"/>
  </p:sldIdLst>
  <p:sldSz cx="12192000" cy="6858000"/>
  <p:notesSz cx="6858000" cy="9144000"/>
  <p:defaultText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ECD45D"/>
    <a:srgbClr val="587D9B"/>
    <a:srgbClr val="88A5BD"/>
    <a:srgbClr val="A9BEDA"/>
    <a:srgbClr val="E6EEF2"/>
    <a:srgbClr val="C72A49"/>
    <a:srgbClr val="FF8247"/>
    <a:srgbClr val="E7EDF2"/>
    <a:srgbClr val="B1BC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11C29A5-45EB-401B-A1E1-1A6972C56223}" v="132" dt="2023-09-14T09:53:52.0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5680"/>
  </p:normalViewPr>
  <p:slideViewPr>
    <p:cSldViewPr snapToGrid="0">
      <p:cViewPr>
        <p:scale>
          <a:sx n="95" d="100"/>
          <a:sy n="95" d="100"/>
        </p:scale>
        <p:origin x="4092" y="1512"/>
      </p:cViewPr>
      <p:guideLst/>
    </p:cSldViewPr>
  </p:slideViewPr>
  <p:notesTextViewPr>
    <p:cViewPr>
      <p:scale>
        <a:sx n="1" d="1"/>
        <a:sy n="1" d="1"/>
      </p:scale>
      <p:origin x="0" y="0"/>
    </p:cViewPr>
  </p:notesTextViewPr>
  <p:notesViewPr>
    <p:cSldViewPr snapToGrid="0" showGuides="1">
      <p:cViewPr>
        <p:scale>
          <a:sx n="90" d="100"/>
          <a:sy n="90" d="100"/>
        </p:scale>
        <p:origin x="2208" y="-22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ef Hallberg" userId="2394c6b5-89de-437d-ad9e-7cfa3a007786" providerId="ADAL" clId="{F11C29A5-45EB-401B-A1E1-1A6972C56223}"/>
    <pc:docChg chg="undo custSel addSld modSld">
      <pc:chgData name="Josef Hallberg" userId="2394c6b5-89de-437d-ad9e-7cfa3a007786" providerId="ADAL" clId="{F11C29A5-45EB-401B-A1E1-1A6972C56223}" dt="2023-09-14T09:56:04.544" v="2070" actId="700"/>
      <pc:docMkLst>
        <pc:docMk/>
      </pc:docMkLst>
      <pc:sldChg chg="modSp mod">
        <pc:chgData name="Josef Hallberg" userId="2394c6b5-89de-437d-ad9e-7cfa3a007786" providerId="ADAL" clId="{F11C29A5-45EB-401B-A1E1-1A6972C56223}" dt="2023-09-14T07:30:01.536" v="45" actId="14100"/>
        <pc:sldMkLst>
          <pc:docMk/>
          <pc:sldMk cId="48338228" sldId="256"/>
        </pc:sldMkLst>
        <pc:spChg chg="mod">
          <ac:chgData name="Josef Hallberg" userId="2394c6b5-89de-437d-ad9e-7cfa3a007786" providerId="ADAL" clId="{F11C29A5-45EB-401B-A1E1-1A6972C56223}" dt="2023-09-14T07:30:01.536" v="45" actId="14100"/>
          <ac:spMkLst>
            <pc:docMk/>
            <pc:sldMk cId="48338228" sldId="256"/>
            <ac:spMk id="2" creationId="{89753775-71C6-2E12-16B3-4819C30C029D}"/>
          </ac:spMkLst>
        </pc:spChg>
        <pc:spChg chg="mod">
          <ac:chgData name="Josef Hallberg" userId="2394c6b5-89de-437d-ad9e-7cfa3a007786" providerId="ADAL" clId="{F11C29A5-45EB-401B-A1E1-1A6972C56223}" dt="2023-09-14T07:29:57.234" v="44" actId="20577"/>
          <ac:spMkLst>
            <pc:docMk/>
            <pc:sldMk cId="48338228" sldId="256"/>
            <ac:spMk id="3" creationId="{1F471B1D-B8CA-98B2-DB3A-C9180AAEA126}"/>
          </ac:spMkLst>
        </pc:spChg>
      </pc:sldChg>
      <pc:sldChg chg="modSp new mod">
        <pc:chgData name="Josef Hallberg" userId="2394c6b5-89de-437d-ad9e-7cfa3a007786" providerId="ADAL" clId="{F11C29A5-45EB-401B-A1E1-1A6972C56223}" dt="2023-09-14T08:34:43.744" v="1856" actId="404"/>
        <pc:sldMkLst>
          <pc:docMk/>
          <pc:sldMk cId="1090938215" sldId="257"/>
        </pc:sldMkLst>
        <pc:spChg chg="mod">
          <ac:chgData name="Josef Hallberg" userId="2394c6b5-89de-437d-ad9e-7cfa3a007786" providerId="ADAL" clId="{F11C29A5-45EB-401B-A1E1-1A6972C56223}" dt="2023-09-14T07:30:33.755" v="77" actId="20577"/>
          <ac:spMkLst>
            <pc:docMk/>
            <pc:sldMk cId="1090938215" sldId="257"/>
            <ac:spMk id="2" creationId="{9D31272A-FD22-F00B-B1F6-9308AAF73A29}"/>
          </ac:spMkLst>
        </pc:spChg>
        <pc:spChg chg="mod">
          <ac:chgData name="Josef Hallberg" userId="2394c6b5-89de-437d-ad9e-7cfa3a007786" providerId="ADAL" clId="{F11C29A5-45EB-401B-A1E1-1A6972C56223}" dt="2023-09-14T08:34:43.744" v="1856" actId="404"/>
          <ac:spMkLst>
            <pc:docMk/>
            <pc:sldMk cId="1090938215" sldId="257"/>
            <ac:spMk id="3" creationId="{AED693CD-410E-350E-0E5F-41ED0425891A}"/>
          </ac:spMkLst>
        </pc:spChg>
      </pc:sldChg>
      <pc:sldChg chg="modSp add mod chgLayout">
        <pc:chgData name="Josef Hallberg" userId="2394c6b5-89de-437d-ad9e-7cfa3a007786" providerId="ADAL" clId="{F11C29A5-45EB-401B-A1E1-1A6972C56223}" dt="2023-09-14T07:32:02.032" v="205" actId="1076"/>
        <pc:sldMkLst>
          <pc:docMk/>
          <pc:sldMk cId="4108272411" sldId="333"/>
        </pc:sldMkLst>
        <pc:spChg chg="mod ord">
          <ac:chgData name="Josef Hallberg" userId="2394c6b5-89de-437d-ad9e-7cfa3a007786" providerId="ADAL" clId="{F11C29A5-45EB-401B-A1E1-1A6972C56223}" dt="2023-09-14T07:31:53.332" v="203" actId="700"/>
          <ac:spMkLst>
            <pc:docMk/>
            <pc:sldMk cId="4108272411" sldId="333"/>
            <ac:spMk id="2" creationId="{4A692B83-2CC8-DB4C-9652-96790CAE9046}"/>
          </ac:spMkLst>
        </pc:spChg>
        <pc:spChg chg="mod ord">
          <ac:chgData name="Josef Hallberg" userId="2394c6b5-89de-437d-ad9e-7cfa3a007786" providerId="ADAL" clId="{F11C29A5-45EB-401B-A1E1-1A6972C56223}" dt="2023-09-14T07:31:53.332" v="203" actId="700"/>
          <ac:spMkLst>
            <pc:docMk/>
            <pc:sldMk cId="4108272411" sldId="333"/>
            <ac:spMk id="3" creationId="{5143817D-2634-9547-BDEB-B2D1CC1F5970}"/>
          </ac:spMkLst>
        </pc:spChg>
        <pc:spChg chg="mod ord">
          <ac:chgData name="Josef Hallberg" userId="2394c6b5-89de-437d-ad9e-7cfa3a007786" providerId="ADAL" clId="{F11C29A5-45EB-401B-A1E1-1A6972C56223}" dt="2023-09-14T07:31:53.332" v="203" actId="700"/>
          <ac:spMkLst>
            <pc:docMk/>
            <pc:sldMk cId="4108272411" sldId="333"/>
            <ac:spMk id="4" creationId="{C7FB4666-63E1-6942-9C28-ADEF10599D28}"/>
          </ac:spMkLst>
        </pc:spChg>
        <pc:picChg chg="mod">
          <ac:chgData name="Josef Hallberg" userId="2394c6b5-89de-437d-ad9e-7cfa3a007786" providerId="ADAL" clId="{F11C29A5-45EB-401B-A1E1-1A6972C56223}" dt="2023-09-14T07:32:02.032" v="205" actId="1076"/>
          <ac:picMkLst>
            <pc:docMk/>
            <pc:sldMk cId="4108272411" sldId="333"/>
            <ac:picMk id="5" creationId="{5107C234-432A-C249-A457-471846EF67EB}"/>
          </ac:picMkLst>
        </pc:picChg>
      </pc:sldChg>
      <pc:sldChg chg="addSp delSp modSp new mod modClrScheme chgLayout">
        <pc:chgData name="Josef Hallberg" userId="2394c6b5-89de-437d-ad9e-7cfa3a007786" providerId="ADAL" clId="{F11C29A5-45EB-401B-A1E1-1A6972C56223}" dt="2023-09-14T07:33:25.474" v="291" actId="20577"/>
        <pc:sldMkLst>
          <pc:docMk/>
          <pc:sldMk cId="452680731" sldId="334"/>
        </pc:sldMkLst>
        <pc:spChg chg="del mod ord">
          <ac:chgData name="Josef Hallberg" userId="2394c6b5-89de-437d-ad9e-7cfa3a007786" providerId="ADAL" clId="{F11C29A5-45EB-401B-A1E1-1A6972C56223}" dt="2023-09-14T07:33:05.214" v="207" actId="700"/>
          <ac:spMkLst>
            <pc:docMk/>
            <pc:sldMk cId="452680731" sldId="334"/>
            <ac:spMk id="2" creationId="{31594A48-EF9E-739B-1903-D0C06CCC25BA}"/>
          </ac:spMkLst>
        </pc:spChg>
        <pc:spChg chg="del mod ord">
          <ac:chgData name="Josef Hallberg" userId="2394c6b5-89de-437d-ad9e-7cfa3a007786" providerId="ADAL" clId="{F11C29A5-45EB-401B-A1E1-1A6972C56223}" dt="2023-09-14T07:33:05.214" v="207" actId="700"/>
          <ac:spMkLst>
            <pc:docMk/>
            <pc:sldMk cId="452680731" sldId="334"/>
            <ac:spMk id="3" creationId="{F2501D9E-B58F-8CB6-E2F0-E8323E6A4CAA}"/>
          </ac:spMkLst>
        </pc:spChg>
        <pc:spChg chg="mod ord">
          <ac:chgData name="Josef Hallberg" userId="2394c6b5-89de-437d-ad9e-7cfa3a007786" providerId="ADAL" clId="{F11C29A5-45EB-401B-A1E1-1A6972C56223}" dt="2023-09-14T07:33:05.214" v="207" actId="700"/>
          <ac:spMkLst>
            <pc:docMk/>
            <pc:sldMk cId="452680731" sldId="334"/>
            <ac:spMk id="4" creationId="{F7D4A367-6557-23E1-0E9B-30AAEBA3A2ED}"/>
          </ac:spMkLst>
        </pc:spChg>
        <pc:spChg chg="add mod ord">
          <ac:chgData name="Josef Hallberg" userId="2394c6b5-89de-437d-ad9e-7cfa3a007786" providerId="ADAL" clId="{F11C29A5-45EB-401B-A1E1-1A6972C56223}" dt="2023-09-14T07:33:12.887" v="247" actId="20577"/>
          <ac:spMkLst>
            <pc:docMk/>
            <pc:sldMk cId="452680731" sldId="334"/>
            <ac:spMk id="5" creationId="{10C35C68-E73F-F092-7E28-470AB3A5738F}"/>
          </ac:spMkLst>
        </pc:spChg>
        <pc:spChg chg="add mod ord">
          <ac:chgData name="Josef Hallberg" userId="2394c6b5-89de-437d-ad9e-7cfa3a007786" providerId="ADAL" clId="{F11C29A5-45EB-401B-A1E1-1A6972C56223}" dt="2023-09-14T07:33:25.474" v="291" actId="20577"/>
          <ac:spMkLst>
            <pc:docMk/>
            <pc:sldMk cId="452680731" sldId="334"/>
            <ac:spMk id="6" creationId="{0808CEC4-AF5B-F8E3-86FA-13BE2041B30C}"/>
          </ac:spMkLst>
        </pc:spChg>
      </pc:sldChg>
      <pc:sldChg chg="modSp new mod">
        <pc:chgData name="Josef Hallberg" userId="2394c6b5-89de-437d-ad9e-7cfa3a007786" providerId="ADAL" clId="{F11C29A5-45EB-401B-A1E1-1A6972C56223}" dt="2023-09-14T07:34:41.226" v="375" actId="20577"/>
        <pc:sldMkLst>
          <pc:docMk/>
          <pc:sldMk cId="3371155945" sldId="335"/>
        </pc:sldMkLst>
        <pc:spChg chg="mod">
          <ac:chgData name="Josef Hallberg" userId="2394c6b5-89de-437d-ad9e-7cfa3a007786" providerId="ADAL" clId="{F11C29A5-45EB-401B-A1E1-1A6972C56223}" dt="2023-09-14T07:33:46.392" v="313" actId="20577"/>
          <ac:spMkLst>
            <pc:docMk/>
            <pc:sldMk cId="3371155945" sldId="335"/>
            <ac:spMk id="2" creationId="{2D2A9625-2134-FC22-A30C-E416306FB53E}"/>
          </ac:spMkLst>
        </pc:spChg>
        <pc:spChg chg="mod">
          <ac:chgData name="Josef Hallberg" userId="2394c6b5-89de-437d-ad9e-7cfa3a007786" providerId="ADAL" clId="{F11C29A5-45EB-401B-A1E1-1A6972C56223}" dt="2023-09-14T07:34:41.226" v="375" actId="20577"/>
          <ac:spMkLst>
            <pc:docMk/>
            <pc:sldMk cId="3371155945" sldId="335"/>
            <ac:spMk id="3" creationId="{8424DFEF-12FB-C4A2-151C-7A4CBEFCB637}"/>
          </ac:spMkLst>
        </pc:spChg>
      </pc:sldChg>
      <pc:sldChg chg="addSp delSp modSp new mod modClrScheme chgLayout">
        <pc:chgData name="Josef Hallberg" userId="2394c6b5-89de-437d-ad9e-7cfa3a007786" providerId="ADAL" clId="{F11C29A5-45EB-401B-A1E1-1A6972C56223}" dt="2023-09-14T07:55:18.425" v="857" actId="20577"/>
        <pc:sldMkLst>
          <pc:docMk/>
          <pc:sldMk cId="1376258517" sldId="336"/>
        </pc:sldMkLst>
        <pc:spChg chg="del mod ord">
          <ac:chgData name="Josef Hallberg" userId="2394c6b5-89de-437d-ad9e-7cfa3a007786" providerId="ADAL" clId="{F11C29A5-45EB-401B-A1E1-1A6972C56223}" dt="2023-09-14T07:35:45.423" v="377" actId="700"/>
          <ac:spMkLst>
            <pc:docMk/>
            <pc:sldMk cId="1376258517" sldId="336"/>
            <ac:spMk id="2" creationId="{35BC7495-1D2D-5273-5173-00F901F36E61}"/>
          </ac:spMkLst>
        </pc:spChg>
        <pc:spChg chg="add mod ord">
          <ac:chgData name="Josef Hallberg" userId="2394c6b5-89de-437d-ad9e-7cfa3a007786" providerId="ADAL" clId="{F11C29A5-45EB-401B-A1E1-1A6972C56223}" dt="2023-09-14T07:47:53.182" v="468" actId="20577"/>
          <ac:spMkLst>
            <pc:docMk/>
            <pc:sldMk cId="1376258517" sldId="336"/>
            <ac:spMk id="2" creationId="{CFACCCD8-B7F3-EF45-49F3-1C315753D7BD}"/>
          </ac:spMkLst>
        </pc:spChg>
        <pc:spChg chg="del mod ord">
          <ac:chgData name="Josef Hallberg" userId="2394c6b5-89de-437d-ad9e-7cfa3a007786" providerId="ADAL" clId="{F11C29A5-45EB-401B-A1E1-1A6972C56223}" dt="2023-09-14T07:35:45.423" v="377" actId="700"/>
          <ac:spMkLst>
            <pc:docMk/>
            <pc:sldMk cId="1376258517" sldId="336"/>
            <ac:spMk id="3" creationId="{1DE4262E-BF60-E105-82A4-0E5B4F9CB287}"/>
          </ac:spMkLst>
        </pc:spChg>
        <pc:spChg chg="add mod ord">
          <ac:chgData name="Josef Hallberg" userId="2394c6b5-89de-437d-ad9e-7cfa3a007786" providerId="ADAL" clId="{F11C29A5-45EB-401B-A1E1-1A6972C56223}" dt="2023-09-14T07:55:18.425" v="857" actId="20577"/>
          <ac:spMkLst>
            <pc:docMk/>
            <pc:sldMk cId="1376258517" sldId="336"/>
            <ac:spMk id="3" creationId="{50E16604-A066-4DD9-9075-61522F623BF4}"/>
          </ac:spMkLst>
        </pc:spChg>
        <pc:spChg chg="mod ord">
          <ac:chgData name="Josef Hallberg" userId="2394c6b5-89de-437d-ad9e-7cfa3a007786" providerId="ADAL" clId="{F11C29A5-45EB-401B-A1E1-1A6972C56223}" dt="2023-09-14T07:47:19.914" v="413" actId="700"/>
          <ac:spMkLst>
            <pc:docMk/>
            <pc:sldMk cId="1376258517" sldId="336"/>
            <ac:spMk id="4" creationId="{9410E42E-F4B5-60A8-AA53-3CD9F09C3AF0}"/>
          </ac:spMkLst>
        </pc:spChg>
        <pc:spChg chg="add del mod ord">
          <ac:chgData name="Josef Hallberg" userId="2394c6b5-89de-437d-ad9e-7cfa3a007786" providerId="ADAL" clId="{F11C29A5-45EB-401B-A1E1-1A6972C56223}" dt="2023-09-14T07:47:19.914" v="413" actId="700"/>
          <ac:spMkLst>
            <pc:docMk/>
            <pc:sldMk cId="1376258517" sldId="336"/>
            <ac:spMk id="5" creationId="{6A8E0BCE-12A1-3DCD-D926-68F3B8560649}"/>
          </ac:spMkLst>
        </pc:spChg>
        <pc:spChg chg="add del mod ord">
          <ac:chgData name="Josef Hallberg" userId="2394c6b5-89de-437d-ad9e-7cfa3a007786" providerId="ADAL" clId="{F11C29A5-45EB-401B-A1E1-1A6972C56223}" dt="2023-09-14T07:47:19.914" v="413" actId="700"/>
          <ac:spMkLst>
            <pc:docMk/>
            <pc:sldMk cId="1376258517" sldId="336"/>
            <ac:spMk id="6" creationId="{03BB3467-6A96-57D3-84DD-0125D5667874}"/>
          </ac:spMkLst>
        </pc:spChg>
      </pc:sldChg>
      <pc:sldChg chg="addSp delSp modSp add mod chgLayout">
        <pc:chgData name="Josef Hallberg" userId="2394c6b5-89de-437d-ad9e-7cfa3a007786" providerId="ADAL" clId="{F11C29A5-45EB-401B-A1E1-1A6972C56223}" dt="2023-09-14T07:47:13.345" v="412" actId="700"/>
        <pc:sldMkLst>
          <pc:docMk/>
          <pc:sldMk cId="106295306" sldId="337"/>
        </pc:sldMkLst>
        <pc:spChg chg="del">
          <ac:chgData name="Josef Hallberg" userId="2394c6b5-89de-437d-ad9e-7cfa3a007786" providerId="ADAL" clId="{F11C29A5-45EB-401B-A1E1-1A6972C56223}" dt="2023-09-14T07:47:13.345" v="412" actId="700"/>
          <ac:spMkLst>
            <pc:docMk/>
            <pc:sldMk cId="106295306" sldId="337"/>
            <ac:spMk id="2" creationId="{B92F44DE-97FC-1D93-75E0-A1FEA296B4D6}"/>
          </ac:spMkLst>
        </pc:spChg>
        <pc:spChg chg="del">
          <ac:chgData name="Josef Hallberg" userId="2394c6b5-89de-437d-ad9e-7cfa3a007786" providerId="ADAL" clId="{F11C29A5-45EB-401B-A1E1-1A6972C56223}" dt="2023-09-14T07:47:13.345" v="412" actId="700"/>
          <ac:spMkLst>
            <pc:docMk/>
            <pc:sldMk cId="106295306" sldId="337"/>
            <ac:spMk id="3" creationId="{B6145371-BF22-1F25-BD98-EDDDE1C59C9C}"/>
          </ac:spMkLst>
        </pc:spChg>
        <pc:spChg chg="mod ord">
          <ac:chgData name="Josef Hallberg" userId="2394c6b5-89de-437d-ad9e-7cfa3a007786" providerId="ADAL" clId="{F11C29A5-45EB-401B-A1E1-1A6972C56223}" dt="2023-09-14T07:47:13.345" v="412" actId="700"/>
          <ac:spMkLst>
            <pc:docMk/>
            <pc:sldMk cId="106295306" sldId="337"/>
            <ac:spMk id="4" creationId="{6BCB6DE2-8873-8243-0812-68D68750E0C4}"/>
          </ac:spMkLst>
        </pc:spChg>
        <pc:spChg chg="add mod">
          <ac:chgData name="Josef Hallberg" userId="2394c6b5-89de-437d-ad9e-7cfa3a007786" providerId="ADAL" clId="{F11C29A5-45EB-401B-A1E1-1A6972C56223}" dt="2023-09-14T07:46:16.583" v="411" actId="1076"/>
          <ac:spMkLst>
            <pc:docMk/>
            <pc:sldMk cId="106295306" sldId="337"/>
            <ac:spMk id="5" creationId="{0F89EFC2-2189-61BC-E518-4184E5B56033}"/>
          </ac:spMkLst>
        </pc:spChg>
        <pc:spChg chg="add mod ord">
          <ac:chgData name="Josef Hallberg" userId="2394c6b5-89de-437d-ad9e-7cfa3a007786" providerId="ADAL" clId="{F11C29A5-45EB-401B-A1E1-1A6972C56223}" dt="2023-09-14T07:47:13.345" v="412" actId="700"/>
          <ac:spMkLst>
            <pc:docMk/>
            <pc:sldMk cId="106295306" sldId="337"/>
            <ac:spMk id="6" creationId="{B36ACD17-AFD0-A177-924E-498B8DFA8314}"/>
          </ac:spMkLst>
        </pc:spChg>
        <pc:spChg chg="add mod ord">
          <ac:chgData name="Josef Hallberg" userId="2394c6b5-89de-437d-ad9e-7cfa3a007786" providerId="ADAL" clId="{F11C29A5-45EB-401B-A1E1-1A6972C56223}" dt="2023-09-14T07:47:13.345" v="412" actId="700"/>
          <ac:spMkLst>
            <pc:docMk/>
            <pc:sldMk cId="106295306" sldId="337"/>
            <ac:spMk id="7" creationId="{65E43AA9-445E-DB42-A2F0-BD484EAA1A41}"/>
          </ac:spMkLst>
        </pc:spChg>
        <pc:picChg chg="add mod">
          <ac:chgData name="Josef Hallberg" userId="2394c6b5-89de-437d-ad9e-7cfa3a007786" providerId="ADAL" clId="{F11C29A5-45EB-401B-A1E1-1A6972C56223}" dt="2023-09-14T07:40:47.717" v="382" actId="14100"/>
          <ac:picMkLst>
            <pc:docMk/>
            <pc:sldMk cId="106295306" sldId="337"/>
            <ac:picMk id="1026" creationId="{17BB54AA-FDEF-7BF4-5BA3-089396EF9817}"/>
          </ac:picMkLst>
        </pc:picChg>
      </pc:sldChg>
      <pc:sldChg chg="addSp delSp modSp new mod modClrScheme modAnim chgLayout">
        <pc:chgData name="Josef Hallberg" userId="2394c6b5-89de-437d-ad9e-7cfa3a007786" providerId="ADAL" clId="{F11C29A5-45EB-401B-A1E1-1A6972C56223}" dt="2023-09-14T08:11:55.994" v="1090" actId="1036"/>
        <pc:sldMkLst>
          <pc:docMk/>
          <pc:sldMk cId="2443879443" sldId="338"/>
        </pc:sldMkLst>
        <pc:spChg chg="del mod ord">
          <ac:chgData name="Josef Hallberg" userId="2394c6b5-89de-437d-ad9e-7cfa3a007786" providerId="ADAL" clId="{F11C29A5-45EB-401B-A1E1-1A6972C56223}" dt="2023-09-14T07:55:49.670" v="859" actId="700"/>
          <ac:spMkLst>
            <pc:docMk/>
            <pc:sldMk cId="2443879443" sldId="338"/>
            <ac:spMk id="2" creationId="{59BFA246-8ABA-A0DC-0A3C-0CB4BA114441}"/>
          </ac:spMkLst>
        </pc:spChg>
        <pc:spChg chg="del mod ord">
          <ac:chgData name="Josef Hallberg" userId="2394c6b5-89de-437d-ad9e-7cfa3a007786" providerId="ADAL" clId="{F11C29A5-45EB-401B-A1E1-1A6972C56223}" dt="2023-09-14T07:55:49.670" v="859" actId="700"/>
          <ac:spMkLst>
            <pc:docMk/>
            <pc:sldMk cId="2443879443" sldId="338"/>
            <ac:spMk id="3" creationId="{7C2A45C0-227C-3901-6492-6C19E538F1B4}"/>
          </ac:spMkLst>
        </pc:spChg>
        <pc:spChg chg="mod ord">
          <ac:chgData name="Josef Hallberg" userId="2394c6b5-89de-437d-ad9e-7cfa3a007786" providerId="ADAL" clId="{F11C29A5-45EB-401B-A1E1-1A6972C56223}" dt="2023-09-14T08:02:11.201" v="902" actId="26606"/>
          <ac:spMkLst>
            <pc:docMk/>
            <pc:sldMk cId="2443879443" sldId="338"/>
            <ac:spMk id="4" creationId="{83068A29-EA1A-5D97-5FBE-2241D7A26376}"/>
          </ac:spMkLst>
        </pc:spChg>
        <pc:spChg chg="add mod ord">
          <ac:chgData name="Josef Hallberg" userId="2394c6b5-89de-437d-ad9e-7cfa3a007786" providerId="ADAL" clId="{F11C29A5-45EB-401B-A1E1-1A6972C56223}" dt="2023-09-14T08:11:46.496" v="1088" actId="404"/>
          <ac:spMkLst>
            <pc:docMk/>
            <pc:sldMk cId="2443879443" sldId="338"/>
            <ac:spMk id="5" creationId="{8EACA7E3-598E-E7F0-F45A-E062E2EBD36A}"/>
          </ac:spMkLst>
        </pc:spChg>
        <pc:spChg chg="add del mod ord">
          <ac:chgData name="Josef Hallberg" userId="2394c6b5-89de-437d-ad9e-7cfa3a007786" providerId="ADAL" clId="{F11C29A5-45EB-401B-A1E1-1A6972C56223}" dt="2023-09-14T07:56:00.792" v="888" actId="700"/>
          <ac:spMkLst>
            <pc:docMk/>
            <pc:sldMk cId="2443879443" sldId="338"/>
            <ac:spMk id="6" creationId="{41189650-CDE2-3E36-39E6-C54B871E096E}"/>
          </ac:spMkLst>
        </pc:spChg>
        <pc:spChg chg="add del mod ord">
          <ac:chgData name="Josef Hallberg" userId="2394c6b5-89de-437d-ad9e-7cfa3a007786" providerId="ADAL" clId="{F11C29A5-45EB-401B-A1E1-1A6972C56223}" dt="2023-09-14T08:02:11.201" v="902" actId="26606"/>
          <ac:spMkLst>
            <pc:docMk/>
            <pc:sldMk cId="2443879443" sldId="338"/>
            <ac:spMk id="7" creationId="{A577C12F-7491-DC48-293C-6A1D92AEE9AA}"/>
          </ac:spMkLst>
        </pc:spChg>
        <pc:spChg chg="add mod">
          <ac:chgData name="Josef Hallberg" userId="2394c6b5-89de-437d-ad9e-7cfa3a007786" providerId="ADAL" clId="{F11C29A5-45EB-401B-A1E1-1A6972C56223}" dt="2023-09-14T08:03:58.254" v="994" actId="20577"/>
          <ac:spMkLst>
            <pc:docMk/>
            <pc:sldMk cId="2443879443" sldId="338"/>
            <ac:spMk id="1033" creationId="{904249A3-F188-860E-C757-B1D5566083CC}"/>
          </ac:spMkLst>
        </pc:spChg>
        <pc:spChg chg="add mod">
          <ac:chgData name="Josef Hallberg" userId="2394c6b5-89de-437d-ad9e-7cfa3a007786" providerId="ADAL" clId="{F11C29A5-45EB-401B-A1E1-1A6972C56223}" dt="2023-09-14T08:04:06.231" v="1006" actId="20577"/>
          <ac:spMkLst>
            <pc:docMk/>
            <pc:sldMk cId="2443879443" sldId="338"/>
            <ac:spMk id="1035" creationId="{C0E4B674-B775-DA97-9EFC-BEB1C90602C1}"/>
          </ac:spMkLst>
        </pc:spChg>
        <pc:picChg chg="add mod">
          <ac:chgData name="Josef Hallberg" userId="2394c6b5-89de-437d-ad9e-7cfa3a007786" providerId="ADAL" clId="{F11C29A5-45EB-401B-A1E1-1A6972C56223}" dt="2023-09-14T08:03:46.218" v="975" actId="1076"/>
          <ac:picMkLst>
            <pc:docMk/>
            <pc:sldMk cId="2443879443" sldId="338"/>
            <ac:picMk id="8" creationId="{3DF341C5-A40A-A4E9-47B2-8F30A29D0EA8}"/>
          </ac:picMkLst>
        </pc:picChg>
        <pc:picChg chg="add del">
          <ac:chgData name="Josef Hallberg" userId="2394c6b5-89de-437d-ad9e-7cfa3a007786" providerId="ADAL" clId="{F11C29A5-45EB-401B-A1E1-1A6972C56223}" dt="2023-09-14T08:04:53.512" v="1008" actId="478"/>
          <ac:picMkLst>
            <pc:docMk/>
            <pc:sldMk cId="2443879443" sldId="338"/>
            <ac:picMk id="10" creationId="{FDCB2E0F-72B4-ABDA-E6B6-6A6411C606FA}"/>
          </ac:picMkLst>
        </pc:picChg>
        <pc:picChg chg="add del mod">
          <ac:chgData name="Josef Hallberg" userId="2394c6b5-89de-437d-ad9e-7cfa3a007786" providerId="ADAL" clId="{F11C29A5-45EB-401B-A1E1-1A6972C56223}" dt="2023-09-14T08:05:31.377" v="1014" actId="478"/>
          <ac:picMkLst>
            <pc:docMk/>
            <pc:sldMk cId="2443879443" sldId="338"/>
            <ac:picMk id="12" creationId="{97A85776-8397-4C32-87C2-FBBED15B558D}"/>
          </ac:picMkLst>
        </pc:picChg>
        <pc:picChg chg="add mod">
          <ac:chgData name="Josef Hallberg" userId="2394c6b5-89de-437d-ad9e-7cfa3a007786" providerId="ADAL" clId="{F11C29A5-45EB-401B-A1E1-1A6972C56223}" dt="2023-09-14T08:03:42.049" v="973" actId="1076"/>
          <ac:picMkLst>
            <pc:docMk/>
            <pc:sldMk cId="2443879443" sldId="338"/>
            <ac:picMk id="1026" creationId="{A389DD6C-62C7-011A-0A44-778F3A7891A9}"/>
          </ac:picMkLst>
        </pc:picChg>
        <pc:picChg chg="add del mod">
          <ac:chgData name="Josef Hallberg" userId="2394c6b5-89de-437d-ad9e-7cfa3a007786" providerId="ADAL" clId="{F11C29A5-45EB-401B-A1E1-1A6972C56223}" dt="2023-09-14T08:03:37.690" v="972" actId="21"/>
          <ac:picMkLst>
            <pc:docMk/>
            <pc:sldMk cId="2443879443" sldId="338"/>
            <ac:picMk id="1028" creationId="{3E259CDB-5049-9FC4-5CEA-F99269BC7BA2}"/>
          </ac:picMkLst>
        </pc:picChg>
        <pc:picChg chg="add mod">
          <ac:chgData name="Josef Hallberg" userId="2394c6b5-89de-437d-ad9e-7cfa3a007786" providerId="ADAL" clId="{F11C29A5-45EB-401B-A1E1-1A6972C56223}" dt="2023-09-14T08:11:55.994" v="1090" actId="1036"/>
          <ac:picMkLst>
            <pc:docMk/>
            <pc:sldMk cId="2443879443" sldId="338"/>
            <ac:picMk id="1030" creationId="{3EEFCD79-DEE3-4832-8401-6D492988D59E}"/>
          </ac:picMkLst>
        </pc:picChg>
      </pc:sldChg>
      <pc:sldChg chg="addSp delSp modSp new mod modClrScheme chgLayout">
        <pc:chgData name="Josef Hallberg" userId="2394c6b5-89de-437d-ad9e-7cfa3a007786" providerId="ADAL" clId="{F11C29A5-45EB-401B-A1E1-1A6972C56223}" dt="2023-09-14T08:25:31.648" v="1579" actId="20577"/>
        <pc:sldMkLst>
          <pc:docMk/>
          <pc:sldMk cId="1609734714" sldId="339"/>
        </pc:sldMkLst>
        <pc:spChg chg="del mod ord">
          <ac:chgData name="Josef Hallberg" userId="2394c6b5-89de-437d-ad9e-7cfa3a007786" providerId="ADAL" clId="{F11C29A5-45EB-401B-A1E1-1A6972C56223}" dt="2023-09-14T08:18:00.469" v="1092" actId="700"/>
          <ac:spMkLst>
            <pc:docMk/>
            <pc:sldMk cId="1609734714" sldId="339"/>
            <ac:spMk id="2" creationId="{94E32ADF-E4C6-8A2C-F33D-FFACAE0A6975}"/>
          </ac:spMkLst>
        </pc:spChg>
        <pc:spChg chg="del">
          <ac:chgData name="Josef Hallberg" userId="2394c6b5-89de-437d-ad9e-7cfa3a007786" providerId="ADAL" clId="{F11C29A5-45EB-401B-A1E1-1A6972C56223}" dt="2023-09-14T08:18:00.469" v="1092" actId="700"/>
          <ac:spMkLst>
            <pc:docMk/>
            <pc:sldMk cId="1609734714" sldId="339"/>
            <ac:spMk id="3" creationId="{E171E450-6F60-3965-C71D-8BDF8663A404}"/>
          </ac:spMkLst>
        </pc:spChg>
        <pc:spChg chg="del mod ord">
          <ac:chgData name="Josef Hallberg" userId="2394c6b5-89de-437d-ad9e-7cfa3a007786" providerId="ADAL" clId="{F11C29A5-45EB-401B-A1E1-1A6972C56223}" dt="2023-09-14T08:18:00.469" v="1092" actId="700"/>
          <ac:spMkLst>
            <pc:docMk/>
            <pc:sldMk cId="1609734714" sldId="339"/>
            <ac:spMk id="4" creationId="{21C97E72-E03D-015D-A864-AD56FAA1E0EA}"/>
          </ac:spMkLst>
        </pc:spChg>
        <pc:spChg chg="del">
          <ac:chgData name="Josef Hallberg" userId="2394c6b5-89de-437d-ad9e-7cfa3a007786" providerId="ADAL" clId="{F11C29A5-45EB-401B-A1E1-1A6972C56223}" dt="2023-09-14T08:18:00.469" v="1092" actId="700"/>
          <ac:spMkLst>
            <pc:docMk/>
            <pc:sldMk cId="1609734714" sldId="339"/>
            <ac:spMk id="5" creationId="{907C2DE9-FD05-565E-43F4-6FCC5672C77E}"/>
          </ac:spMkLst>
        </pc:spChg>
        <pc:spChg chg="del mod ord">
          <ac:chgData name="Josef Hallberg" userId="2394c6b5-89de-437d-ad9e-7cfa3a007786" providerId="ADAL" clId="{F11C29A5-45EB-401B-A1E1-1A6972C56223}" dt="2023-09-14T08:18:00.469" v="1092" actId="700"/>
          <ac:spMkLst>
            <pc:docMk/>
            <pc:sldMk cId="1609734714" sldId="339"/>
            <ac:spMk id="6" creationId="{726461F2-298D-A810-8904-B39567AAA6B9}"/>
          </ac:spMkLst>
        </pc:spChg>
        <pc:spChg chg="mod ord">
          <ac:chgData name="Josef Hallberg" userId="2394c6b5-89de-437d-ad9e-7cfa3a007786" providerId="ADAL" clId="{F11C29A5-45EB-401B-A1E1-1A6972C56223}" dt="2023-09-14T08:19:59.561" v="1146" actId="26606"/>
          <ac:spMkLst>
            <pc:docMk/>
            <pc:sldMk cId="1609734714" sldId="339"/>
            <ac:spMk id="7" creationId="{A499E1C1-F531-3DAC-73A8-8ACE081B6A82}"/>
          </ac:spMkLst>
        </pc:spChg>
        <pc:spChg chg="add del mod ord">
          <ac:chgData name="Josef Hallberg" userId="2394c6b5-89de-437d-ad9e-7cfa3a007786" providerId="ADAL" clId="{F11C29A5-45EB-401B-A1E1-1A6972C56223}" dt="2023-09-14T08:18:11.969" v="1097" actId="26606"/>
          <ac:spMkLst>
            <pc:docMk/>
            <pc:sldMk cId="1609734714" sldId="339"/>
            <ac:spMk id="8" creationId="{BE9933F8-9AB4-5239-9EF5-7FDF50967948}"/>
          </ac:spMkLst>
        </pc:spChg>
        <pc:spChg chg="add del mod ord">
          <ac:chgData name="Josef Hallberg" userId="2394c6b5-89de-437d-ad9e-7cfa3a007786" providerId="ADAL" clId="{F11C29A5-45EB-401B-A1E1-1A6972C56223}" dt="2023-09-14T08:18:11.969" v="1097" actId="26606"/>
          <ac:spMkLst>
            <pc:docMk/>
            <pc:sldMk cId="1609734714" sldId="339"/>
            <ac:spMk id="9" creationId="{394FC315-6E03-0C3F-032F-B7430E73F36E}"/>
          </ac:spMkLst>
        </pc:spChg>
        <pc:spChg chg="add del mod ord">
          <ac:chgData name="Josef Hallberg" userId="2394c6b5-89de-437d-ad9e-7cfa3a007786" providerId="ADAL" clId="{F11C29A5-45EB-401B-A1E1-1A6972C56223}" dt="2023-09-14T08:18:11.969" v="1097" actId="26606"/>
          <ac:spMkLst>
            <pc:docMk/>
            <pc:sldMk cId="1609734714" sldId="339"/>
            <ac:spMk id="10" creationId="{34795745-E4DC-C606-0EEC-CDCD67B3A3C4}"/>
          </ac:spMkLst>
        </pc:spChg>
        <pc:spChg chg="add del mod">
          <ac:chgData name="Josef Hallberg" userId="2394c6b5-89de-437d-ad9e-7cfa3a007786" providerId="ADAL" clId="{F11C29A5-45EB-401B-A1E1-1A6972C56223}" dt="2023-09-14T08:18:11.966" v="1096" actId="26606"/>
          <ac:spMkLst>
            <pc:docMk/>
            <pc:sldMk cId="1609734714" sldId="339"/>
            <ac:spMk id="2055" creationId="{460E8B1B-7980-5FEB-7099-F090A7CD5E27}"/>
          </ac:spMkLst>
        </pc:spChg>
        <pc:spChg chg="add del mod">
          <ac:chgData name="Josef Hallberg" userId="2394c6b5-89de-437d-ad9e-7cfa3a007786" providerId="ADAL" clId="{F11C29A5-45EB-401B-A1E1-1A6972C56223}" dt="2023-09-14T08:18:11.966" v="1096" actId="26606"/>
          <ac:spMkLst>
            <pc:docMk/>
            <pc:sldMk cId="1609734714" sldId="339"/>
            <ac:spMk id="2057" creationId="{66DDC226-82E5-31EF-1FC0-5977A774172A}"/>
          </ac:spMkLst>
        </pc:spChg>
        <pc:spChg chg="add mod">
          <ac:chgData name="Josef Hallberg" userId="2394c6b5-89de-437d-ad9e-7cfa3a007786" providerId="ADAL" clId="{F11C29A5-45EB-401B-A1E1-1A6972C56223}" dt="2023-09-14T08:22:50.360" v="1411" actId="14100"/>
          <ac:spMkLst>
            <pc:docMk/>
            <pc:sldMk cId="1609734714" sldId="339"/>
            <ac:spMk id="2059" creationId="{31BD1904-F82E-3C66-78A6-1553927D60AB}"/>
          </ac:spMkLst>
        </pc:spChg>
        <pc:spChg chg="add del">
          <ac:chgData name="Josef Hallberg" userId="2394c6b5-89de-437d-ad9e-7cfa3a007786" providerId="ADAL" clId="{F11C29A5-45EB-401B-A1E1-1A6972C56223}" dt="2023-09-14T08:19:29.371" v="1144" actId="26606"/>
          <ac:spMkLst>
            <pc:docMk/>
            <pc:sldMk cId="1609734714" sldId="339"/>
            <ac:spMk id="2060" creationId="{B9D905E5-C57B-8144-58E1-48398AB7AF33}"/>
          </ac:spMkLst>
        </pc:spChg>
        <pc:spChg chg="add del mod">
          <ac:chgData name="Josef Hallberg" userId="2394c6b5-89de-437d-ad9e-7cfa3a007786" providerId="ADAL" clId="{F11C29A5-45EB-401B-A1E1-1A6972C56223}" dt="2023-09-14T08:19:59.561" v="1146" actId="26606"/>
          <ac:spMkLst>
            <pc:docMk/>
            <pc:sldMk cId="1609734714" sldId="339"/>
            <ac:spMk id="2065" creationId="{937C0AC4-D493-FF52-5C80-D8A757834497}"/>
          </ac:spMkLst>
        </pc:spChg>
        <pc:spChg chg="add mod">
          <ac:chgData name="Josef Hallberg" userId="2394c6b5-89de-437d-ad9e-7cfa3a007786" providerId="ADAL" clId="{F11C29A5-45EB-401B-A1E1-1A6972C56223}" dt="2023-09-14T08:25:31.648" v="1579" actId="20577"/>
          <ac:spMkLst>
            <pc:docMk/>
            <pc:sldMk cId="1609734714" sldId="339"/>
            <ac:spMk id="2070" creationId="{3021ADA1-5F53-D033-A284-374BF0F8880B}"/>
          </ac:spMkLst>
        </pc:spChg>
        <pc:picChg chg="add del mod">
          <ac:chgData name="Josef Hallberg" userId="2394c6b5-89de-437d-ad9e-7cfa3a007786" providerId="ADAL" clId="{F11C29A5-45EB-401B-A1E1-1A6972C56223}" dt="2023-09-14T08:19:26.381" v="1143" actId="478"/>
          <ac:picMkLst>
            <pc:docMk/>
            <pc:sldMk cId="1609734714" sldId="339"/>
            <ac:picMk id="2050" creationId="{9F05699D-4964-2166-69B0-AA75B724227C}"/>
          </ac:picMkLst>
        </pc:picChg>
        <pc:picChg chg="add mod">
          <ac:chgData name="Josef Hallberg" userId="2394c6b5-89de-437d-ad9e-7cfa3a007786" providerId="ADAL" clId="{F11C29A5-45EB-401B-A1E1-1A6972C56223}" dt="2023-09-14T08:20:11.343" v="1150" actId="1076"/>
          <ac:picMkLst>
            <pc:docMk/>
            <pc:sldMk cId="1609734714" sldId="339"/>
            <ac:picMk id="2052" creationId="{D9A554ED-53C9-6D23-DF5A-129F8EF47106}"/>
          </ac:picMkLst>
        </pc:picChg>
      </pc:sldChg>
      <pc:sldChg chg="addSp modSp add mod">
        <pc:chgData name="Josef Hallberg" userId="2394c6b5-89de-437d-ad9e-7cfa3a007786" providerId="ADAL" clId="{F11C29A5-45EB-401B-A1E1-1A6972C56223}" dt="2023-09-14T08:30:23.338" v="1635" actId="1076"/>
        <pc:sldMkLst>
          <pc:docMk/>
          <pc:sldMk cId="2447099829" sldId="378"/>
        </pc:sldMkLst>
        <pc:spChg chg="mod ord">
          <ac:chgData name="Josef Hallberg" userId="2394c6b5-89de-437d-ad9e-7cfa3a007786" providerId="ADAL" clId="{F11C29A5-45EB-401B-A1E1-1A6972C56223}" dt="2023-09-14T08:30:23.338" v="1635" actId="1076"/>
          <ac:spMkLst>
            <pc:docMk/>
            <pc:sldMk cId="2447099829" sldId="378"/>
            <ac:spMk id="2" creationId="{61FEB59C-3EA2-C647-A210-65CCBD003876}"/>
          </ac:spMkLst>
        </pc:spChg>
        <pc:spChg chg="add mod ord">
          <ac:chgData name="Josef Hallberg" userId="2394c6b5-89de-437d-ad9e-7cfa3a007786" providerId="ADAL" clId="{F11C29A5-45EB-401B-A1E1-1A6972C56223}" dt="2023-09-14T08:27:32.843" v="1631" actId="1076"/>
          <ac:spMkLst>
            <pc:docMk/>
            <pc:sldMk cId="2447099829" sldId="378"/>
            <ac:spMk id="3" creationId="{40BA6F4D-CAAA-3078-8DB7-17C2B342848B}"/>
          </ac:spMkLst>
        </pc:spChg>
        <pc:picChg chg="mod">
          <ac:chgData name="Josef Hallberg" userId="2394c6b5-89de-437d-ad9e-7cfa3a007786" providerId="ADAL" clId="{F11C29A5-45EB-401B-A1E1-1A6972C56223}" dt="2023-09-14T08:28:14.271" v="1634" actId="14100"/>
          <ac:picMkLst>
            <pc:docMk/>
            <pc:sldMk cId="2447099829" sldId="378"/>
            <ac:picMk id="5" creationId="{78A81BE0-4984-F247-9DCC-0BF29B38DA3D}"/>
          </ac:picMkLst>
        </pc:picChg>
      </pc:sldChg>
      <pc:sldChg chg="addSp delSp modSp new mod modClrScheme chgLayout">
        <pc:chgData name="Josef Hallberg" userId="2394c6b5-89de-437d-ad9e-7cfa3a007786" providerId="ADAL" clId="{F11C29A5-45EB-401B-A1E1-1A6972C56223}" dt="2023-09-14T08:31:55.473" v="1795" actId="20577"/>
        <pc:sldMkLst>
          <pc:docMk/>
          <pc:sldMk cId="2176050000" sldId="379"/>
        </pc:sldMkLst>
        <pc:spChg chg="del mod ord">
          <ac:chgData name="Josef Hallberg" userId="2394c6b5-89de-437d-ad9e-7cfa3a007786" providerId="ADAL" clId="{F11C29A5-45EB-401B-A1E1-1A6972C56223}" dt="2023-09-14T08:30:34.941" v="1637" actId="700"/>
          <ac:spMkLst>
            <pc:docMk/>
            <pc:sldMk cId="2176050000" sldId="379"/>
            <ac:spMk id="2" creationId="{2F4EECF1-28AF-D618-659F-66C0D2530A93}"/>
          </ac:spMkLst>
        </pc:spChg>
        <pc:spChg chg="del mod ord">
          <ac:chgData name="Josef Hallberg" userId="2394c6b5-89de-437d-ad9e-7cfa3a007786" providerId="ADAL" clId="{F11C29A5-45EB-401B-A1E1-1A6972C56223}" dt="2023-09-14T08:30:34.941" v="1637" actId="700"/>
          <ac:spMkLst>
            <pc:docMk/>
            <pc:sldMk cId="2176050000" sldId="379"/>
            <ac:spMk id="3" creationId="{346F73BD-042D-23FD-B5E0-38DB94171FD9}"/>
          </ac:spMkLst>
        </pc:spChg>
        <pc:spChg chg="mod ord">
          <ac:chgData name="Josef Hallberg" userId="2394c6b5-89de-437d-ad9e-7cfa3a007786" providerId="ADAL" clId="{F11C29A5-45EB-401B-A1E1-1A6972C56223}" dt="2023-09-14T08:30:34.941" v="1637" actId="700"/>
          <ac:spMkLst>
            <pc:docMk/>
            <pc:sldMk cId="2176050000" sldId="379"/>
            <ac:spMk id="4" creationId="{B8A4701E-5211-F2B0-451F-2135C9B6609F}"/>
          </ac:spMkLst>
        </pc:spChg>
        <pc:spChg chg="add mod ord">
          <ac:chgData name="Josef Hallberg" userId="2394c6b5-89de-437d-ad9e-7cfa3a007786" providerId="ADAL" clId="{F11C29A5-45EB-401B-A1E1-1A6972C56223}" dt="2023-09-14T08:31:01.344" v="1711" actId="20577"/>
          <ac:spMkLst>
            <pc:docMk/>
            <pc:sldMk cId="2176050000" sldId="379"/>
            <ac:spMk id="5" creationId="{B4FDDB6C-932F-4E5E-A94F-5B8064DCDD3F}"/>
          </ac:spMkLst>
        </pc:spChg>
        <pc:spChg chg="add mod ord">
          <ac:chgData name="Josef Hallberg" userId="2394c6b5-89de-437d-ad9e-7cfa3a007786" providerId="ADAL" clId="{F11C29A5-45EB-401B-A1E1-1A6972C56223}" dt="2023-09-14T08:31:55.473" v="1795" actId="20577"/>
          <ac:spMkLst>
            <pc:docMk/>
            <pc:sldMk cId="2176050000" sldId="379"/>
            <ac:spMk id="6" creationId="{67DB2814-1116-DD71-FC28-67794FE3BEF0}"/>
          </ac:spMkLst>
        </pc:spChg>
      </pc:sldChg>
      <pc:sldChg chg="addSp delSp modSp new mod modClrScheme chgLayout">
        <pc:chgData name="Josef Hallberg" userId="2394c6b5-89de-437d-ad9e-7cfa3a007786" providerId="ADAL" clId="{F11C29A5-45EB-401B-A1E1-1A6972C56223}" dt="2023-09-14T09:53:52.023" v="1946" actId="1076"/>
        <pc:sldMkLst>
          <pc:docMk/>
          <pc:sldMk cId="1368843671" sldId="380"/>
        </pc:sldMkLst>
        <pc:spChg chg="mod ord">
          <ac:chgData name="Josef Hallberg" userId="2394c6b5-89de-437d-ad9e-7cfa3a007786" providerId="ADAL" clId="{F11C29A5-45EB-401B-A1E1-1A6972C56223}" dt="2023-09-14T09:52:51.499" v="1922" actId="700"/>
          <ac:spMkLst>
            <pc:docMk/>
            <pc:sldMk cId="1368843671" sldId="380"/>
            <ac:spMk id="2" creationId="{EC0F2E08-D4F3-0CD9-F416-D38565AC4330}"/>
          </ac:spMkLst>
        </pc:spChg>
        <pc:spChg chg="del">
          <ac:chgData name="Josef Hallberg" userId="2394c6b5-89de-437d-ad9e-7cfa3a007786" providerId="ADAL" clId="{F11C29A5-45EB-401B-A1E1-1A6972C56223}" dt="2023-09-14T09:51:20.794" v="1912" actId="478"/>
          <ac:spMkLst>
            <pc:docMk/>
            <pc:sldMk cId="1368843671" sldId="380"/>
            <ac:spMk id="3" creationId="{92864B7F-E55C-2A4F-F34E-54BB66AFA34C}"/>
          </ac:spMkLst>
        </pc:spChg>
        <pc:spChg chg="mod ord">
          <ac:chgData name="Josef Hallberg" userId="2394c6b5-89de-437d-ad9e-7cfa3a007786" providerId="ADAL" clId="{F11C29A5-45EB-401B-A1E1-1A6972C56223}" dt="2023-09-14T09:52:51.499" v="1922" actId="700"/>
          <ac:spMkLst>
            <pc:docMk/>
            <pc:sldMk cId="1368843671" sldId="380"/>
            <ac:spMk id="4" creationId="{4D2041C2-06D4-3B3E-F8EE-9FFF35C1B826}"/>
          </ac:spMkLst>
        </pc:spChg>
        <pc:spChg chg="add del mod ord">
          <ac:chgData name="Josef Hallberg" userId="2394c6b5-89de-437d-ad9e-7cfa3a007786" providerId="ADAL" clId="{F11C29A5-45EB-401B-A1E1-1A6972C56223}" dt="2023-09-14T09:53:02.589" v="1925" actId="478"/>
          <ac:spMkLst>
            <pc:docMk/>
            <pc:sldMk cId="1368843671" sldId="380"/>
            <ac:spMk id="5" creationId="{ED29C88B-CFC8-A72B-CCCA-EA90E55868F9}"/>
          </ac:spMkLst>
        </pc:spChg>
        <pc:picChg chg="add mod">
          <ac:chgData name="Josef Hallberg" userId="2394c6b5-89de-437d-ad9e-7cfa3a007786" providerId="ADAL" clId="{F11C29A5-45EB-401B-A1E1-1A6972C56223}" dt="2023-09-14T09:53:42.266" v="1944" actId="1076"/>
          <ac:picMkLst>
            <pc:docMk/>
            <pc:sldMk cId="1368843671" sldId="380"/>
            <ac:picMk id="3074" creationId="{FAF80265-63EE-0190-4598-06FEE442C55E}"/>
          </ac:picMkLst>
        </pc:picChg>
        <pc:picChg chg="add mod">
          <ac:chgData name="Josef Hallberg" userId="2394c6b5-89de-437d-ad9e-7cfa3a007786" providerId="ADAL" clId="{F11C29A5-45EB-401B-A1E1-1A6972C56223}" dt="2023-09-14T09:53:25.751" v="1938" actId="1076"/>
          <ac:picMkLst>
            <pc:docMk/>
            <pc:sldMk cId="1368843671" sldId="380"/>
            <ac:picMk id="3076" creationId="{A33156B1-3ED9-EE31-4CC7-18468325C6CC}"/>
          </ac:picMkLst>
        </pc:picChg>
        <pc:picChg chg="add mod">
          <ac:chgData name="Josef Hallberg" userId="2394c6b5-89de-437d-ad9e-7cfa3a007786" providerId="ADAL" clId="{F11C29A5-45EB-401B-A1E1-1A6972C56223}" dt="2023-09-14T09:53:33.258" v="1940" actId="1076"/>
          <ac:picMkLst>
            <pc:docMk/>
            <pc:sldMk cId="1368843671" sldId="380"/>
            <ac:picMk id="3078" creationId="{E7BFB7E3-6560-3C4E-3716-795407925D5B}"/>
          </ac:picMkLst>
        </pc:picChg>
        <pc:picChg chg="add mod">
          <ac:chgData name="Josef Hallberg" userId="2394c6b5-89de-437d-ad9e-7cfa3a007786" providerId="ADAL" clId="{F11C29A5-45EB-401B-A1E1-1A6972C56223}" dt="2023-09-14T09:53:37.557" v="1942" actId="1076"/>
          <ac:picMkLst>
            <pc:docMk/>
            <pc:sldMk cId="1368843671" sldId="380"/>
            <ac:picMk id="3080" creationId="{1D989554-E2E9-B665-8192-852FF7CD0E87}"/>
          </ac:picMkLst>
        </pc:picChg>
        <pc:picChg chg="add mod">
          <ac:chgData name="Josef Hallberg" userId="2394c6b5-89de-437d-ad9e-7cfa3a007786" providerId="ADAL" clId="{F11C29A5-45EB-401B-A1E1-1A6972C56223}" dt="2023-09-14T09:53:52.023" v="1946" actId="1076"/>
          <ac:picMkLst>
            <pc:docMk/>
            <pc:sldMk cId="1368843671" sldId="380"/>
            <ac:picMk id="3082" creationId="{2E8A4A2D-2CA3-D064-0478-CDB548E85C38}"/>
          </ac:picMkLst>
        </pc:picChg>
      </pc:sldChg>
      <pc:sldChg chg="addSp delSp modSp new mod modClrScheme chgLayout">
        <pc:chgData name="Josef Hallberg" userId="2394c6b5-89de-437d-ad9e-7cfa3a007786" providerId="ADAL" clId="{F11C29A5-45EB-401B-A1E1-1A6972C56223}" dt="2023-09-14T09:55:38.501" v="2068" actId="27636"/>
        <pc:sldMkLst>
          <pc:docMk/>
          <pc:sldMk cId="1811541781" sldId="381"/>
        </pc:sldMkLst>
        <pc:spChg chg="del mod ord">
          <ac:chgData name="Josef Hallberg" userId="2394c6b5-89de-437d-ad9e-7cfa3a007786" providerId="ADAL" clId="{F11C29A5-45EB-401B-A1E1-1A6972C56223}" dt="2023-09-14T09:55:03.301" v="1948" actId="700"/>
          <ac:spMkLst>
            <pc:docMk/>
            <pc:sldMk cId="1811541781" sldId="381"/>
            <ac:spMk id="2" creationId="{26ADCB7F-0DF9-4564-AC51-AE251F4029F5}"/>
          </ac:spMkLst>
        </pc:spChg>
        <pc:spChg chg="del mod ord">
          <ac:chgData name="Josef Hallberg" userId="2394c6b5-89de-437d-ad9e-7cfa3a007786" providerId="ADAL" clId="{F11C29A5-45EB-401B-A1E1-1A6972C56223}" dt="2023-09-14T09:55:03.301" v="1948" actId="700"/>
          <ac:spMkLst>
            <pc:docMk/>
            <pc:sldMk cId="1811541781" sldId="381"/>
            <ac:spMk id="3" creationId="{BF294EC5-D113-008C-903F-C4707C2E668F}"/>
          </ac:spMkLst>
        </pc:spChg>
        <pc:spChg chg="mod ord">
          <ac:chgData name="Josef Hallberg" userId="2394c6b5-89de-437d-ad9e-7cfa3a007786" providerId="ADAL" clId="{F11C29A5-45EB-401B-A1E1-1A6972C56223}" dt="2023-09-14T09:55:03.301" v="1948" actId="700"/>
          <ac:spMkLst>
            <pc:docMk/>
            <pc:sldMk cId="1811541781" sldId="381"/>
            <ac:spMk id="4" creationId="{8A1AC910-0D9E-5F8A-6EFA-A91483AB230C}"/>
          </ac:spMkLst>
        </pc:spChg>
        <pc:spChg chg="add mod ord">
          <ac:chgData name="Josef Hallberg" userId="2394c6b5-89de-437d-ad9e-7cfa3a007786" providerId="ADAL" clId="{F11C29A5-45EB-401B-A1E1-1A6972C56223}" dt="2023-09-14T09:55:08.784" v="1976" actId="20577"/>
          <ac:spMkLst>
            <pc:docMk/>
            <pc:sldMk cId="1811541781" sldId="381"/>
            <ac:spMk id="5" creationId="{EC5F02AA-E4CA-462C-50D8-897EE8D6DB0B}"/>
          </ac:spMkLst>
        </pc:spChg>
        <pc:spChg chg="add mod ord">
          <ac:chgData name="Josef Hallberg" userId="2394c6b5-89de-437d-ad9e-7cfa3a007786" providerId="ADAL" clId="{F11C29A5-45EB-401B-A1E1-1A6972C56223}" dt="2023-09-14T09:55:38.501" v="2068" actId="27636"/>
          <ac:spMkLst>
            <pc:docMk/>
            <pc:sldMk cId="1811541781" sldId="381"/>
            <ac:spMk id="6" creationId="{31B09BC5-7411-689A-76E0-8F747D062793}"/>
          </ac:spMkLst>
        </pc:spChg>
      </pc:sldChg>
      <pc:sldChg chg="delSp modSp new mod modClrScheme chgLayout">
        <pc:chgData name="Josef Hallberg" userId="2394c6b5-89de-437d-ad9e-7cfa3a007786" providerId="ADAL" clId="{F11C29A5-45EB-401B-A1E1-1A6972C56223}" dt="2023-09-14T09:56:04.544" v="2070" actId="700"/>
        <pc:sldMkLst>
          <pc:docMk/>
          <pc:sldMk cId="1827487594" sldId="382"/>
        </pc:sldMkLst>
        <pc:spChg chg="del">
          <ac:chgData name="Josef Hallberg" userId="2394c6b5-89de-437d-ad9e-7cfa3a007786" providerId="ADAL" clId="{F11C29A5-45EB-401B-A1E1-1A6972C56223}" dt="2023-09-14T09:56:04.544" v="2070" actId="700"/>
          <ac:spMkLst>
            <pc:docMk/>
            <pc:sldMk cId="1827487594" sldId="382"/>
            <ac:spMk id="2" creationId="{76946F52-7CA9-39C5-EC58-2C1706A2B83A}"/>
          </ac:spMkLst>
        </pc:spChg>
        <pc:spChg chg="del">
          <ac:chgData name="Josef Hallberg" userId="2394c6b5-89de-437d-ad9e-7cfa3a007786" providerId="ADAL" clId="{F11C29A5-45EB-401B-A1E1-1A6972C56223}" dt="2023-09-14T09:56:04.544" v="2070" actId="700"/>
          <ac:spMkLst>
            <pc:docMk/>
            <pc:sldMk cId="1827487594" sldId="382"/>
            <ac:spMk id="3" creationId="{647E0E0D-3B1E-F58F-DBC8-016EDCC7D3D0}"/>
          </ac:spMkLst>
        </pc:spChg>
        <pc:spChg chg="mod ord">
          <ac:chgData name="Josef Hallberg" userId="2394c6b5-89de-437d-ad9e-7cfa3a007786" providerId="ADAL" clId="{F11C29A5-45EB-401B-A1E1-1A6972C56223}" dt="2023-09-14T09:56:04.544" v="2070" actId="700"/>
          <ac:spMkLst>
            <pc:docMk/>
            <pc:sldMk cId="1827487594" sldId="382"/>
            <ac:spMk id="4" creationId="{B4A0DA1E-5802-608C-078D-BC0F6DB3C4DD}"/>
          </ac:spMkLst>
        </pc:spChg>
      </pc:sldChg>
    </pc:docChg>
  </pc:docChgLst>
</pc:chgInfo>
</file>

<file path=ppt/media/image1.jp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3.png>
</file>

<file path=ppt/media/image4.svg>
</file>

<file path=ppt/media/image5.tiff>
</file>

<file path=ppt/media/image6.jpe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2B99F37-0ABA-36F0-67D2-E9722C84281F}"/>
              </a:ext>
            </a:extLst>
          </p:cNvPr>
          <p:cNvSpPr/>
          <p:nvPr/>
        </p:nvSpPr>
        <p:spPr>
          <a:xfrm>
            <a:off x="0" y="8919258"/>
            <a:ext cx="6858000" cy="257399"/>
          </a:xfrm>
          <a:prstGeom prst="rect">
            <a:avLst/>
          </a:prstGeom>
          <a:solidFill>
            <a:srgbClr val="143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GB" sz="800" b="1" spc="300" dirty="0">
                <a:latin typeface="Arial" panose="020B0604020202020204" pitchFamily="34" charset="0"/>
                <a:cs typeface="Arial" panose="020B0604020202020204" pitchFamily="34" charset="0"/>
              </a:rPr>
              <a:t>  LULEÅ UNIVERSITY OF TECHNOLOGY</a:t>
            </a:r>
          </a:p>
        </p:txBody>
      </p:sp>
      <p:sp>
        <p:nvSpPr>
          <p:cNvPr id="12" name="Rectangle 11">
            <a:extLst>
              <a:ext uri="{FF2B5EF4-FFF2-40B4-BE49-F238E27FC236}">
                <a16:creationId xmlns:a16="http://schemas.microsoft.com/office/drawing/2014/main" id="{5F7950D5-AE6A-74E1-749C-9811BF36C678}"/>
              </a:ext>
            </a:extLst>
          </p:cNvPr>
          <p:cNvSpPr>
            <a:spLocks/>
          </p:cNvSpPr>
          <p:nvPr/>
        </p:nvSpPr>
        <p:spPr>
          <a:xfrm>
            <a:off x="0" y="282500"/>
            <a:ext cx="6858000" cy="2199886"/>
          </a:xfrm>
          <a:prstGeom prst="rect">
            <a:avLst/>
          </a:prstGeom>
          <a:solidFill>
            <a:srgbClr val="E6ED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
            </a:r>
          </a:p>
        </p:txBody>
      </p:sp>
      <p:sp>
        <p:nvSpPr>
          <p:cNvPr id="2" name="Header Placeholder 1"/>
          <p:cNvSpPr>
            <a:spLocks noGrp="1"/>
          </p:cNvSpPr>
          <p:nvPr>
            <p:ph type="hdr" sz="quarter"/>
          </p:nvPr>
        </p:nvSpPr>
        <p:spPr>
          <a:xfrm>
            <a:off x="0" y="-620490"/>
            <a:ext cx="2971800" cy="458788"/>
          </a:xfrm>
          <a:prstGeom prst="rect">
            <a:avLst/>
          </a:prstGeom>
        </p:spPr>
        <p:txBody>
          <a:bodyPr vert="horz" lIns="91440" tIns="45720" rIns="91440" bIns="45720" rtlCol="0"/>
          <a:lstStyle>
            <a:lvl1pPr algn="l">
              <a:defRPr sz="900">
                <a:solidFill>
                  <a:srgbClr val="8AA5BE"/>
                </a:solidFill>
                <a:latin typeface="Arial" panose="020B0604020202020204" pitchFamily="34" charset="0"/>
                <a:cs typeface="Arial" panose="020B0604020202020204" pitchFamily="34" charset="0"/>
              </a:defRPr>
            </a:lvl1pPr>
          </a:lstStyle>
          <a:p>
            <a:endParaRPr lang="en-GB" dirty="0"/>
          </a:p>
        </p:txBody>
      </p:sp>
      <p:sp>
        <p:nvSpPr>
          <p:cNvPr id="3" name="Date Placeholder 2"/>
          <p:cNvSpPr>
            <a:spLocks noGrp="1"/>
          </p:cNvSpPr>
          <p:nvPr>
            <p:ph type="dt" idx="1"/>
          </p:nvPr>
        </p:nvSpPr>
        <p:spPr>
          <a:xfrm>
            <a:off x="5291117" y="8929925"/>
            <a:ext cx="1092221" cy="257399"/>
          </a:xfrm>
          <a:prstGeom prst="rect">
            <a:avLst/>
          </a:prstGeom>
        </p:spPr>
        <p:txBody>
          <a:bodyPr vert="horz" lIns="91440" tIns="45720" rIns="91440" bIns="45720" rtlCol="0"/>
          <a:lstStyle>
            <a:lvl1pPr algn="r">
              <a:defRPr sz="900">
                <a:solidFill>
                  <a:srgbClr val="587A9B"/>
                </a:solidFill>
                <a:latin typeface="Arial" panose="020B0604020202020204" pitchFamily="34" charset="0"/>
                <a:cs typeface="Arial" panose="020B0604020202020204" pitchFamily="34" charset="0"/>
              </a:defRPr>
            </a:lvl1pPr>
          </a:lstStyle>
          <a:p>
            <a:fld id="{70872794-4EBC-E944-B345-BB97E50B4B41}" type="datetimeFigureOut">
              <a:rPr lang="en-GB" smtClean="0"/>
              <a:pPr/>
              <a:t>14/09/2023</a:t>
            </a:fld>
            <a:endParaRPr lang="en-GB" dirty="0"/>
          </a:p>
        </p:txBody>
      </p:sp>
      <p:sp>
        <p:nvSpPr>
          <p:cNvPr id="4" name="Slide Image Placeholder 3"/>
          <p:cNvSpPr>
            <a:spLocks noGrp="1" noRot="1" noChangeAspect="1"/>
          </p:cNvSpPr>
          <p:nvPr>
            <p:ph type="sldImg" idx="2"/>
          </p:nvPr>
        </p:nvSpPr>
        <p:spPr>
          <a:xfrm>
            <a:off x="1849210" y="458788"/>
            <a:ext cx="3159579" cy="1777263"/>
          </a:xfrm>
          <a:prstGeom prst="rect">
            <a:avLst/>
          </a:prstGeom>
          <a:noFill/>
          <a:ln w="12700">
            <a:solidFill>
              <a:prstClr val="black"/>
            </a:solidFill>
          </a:ln>
        </p:spPr>
        <p:txBody>
          <a:bodyPr vert="horz" lIns="91440" tIns="45720" rIns="91440" bIns="45720" rtlCol="0" anchor="ctr"/>
          <a:lstStyle/>
          <a:p>
            <a:endParaRPr lang="en-GB"/>
          </a:p>
        </p:txBody>
      </p:sp>
      <p:sp>
        <p:nvSpPr>
          <p:cNvPr id="6" name="Footer Placeholder 5"/>
          <p:cNvSpPr>
            <a:spLocks noGrp="1"/>
          </p:cNvSpPr>
          <p:nvPr>
            <p:ph type="ftr" sz="quarter" idx="4"/>
          </p:nvPr>
        </p:nvSpPr>
        <p:spPr>
          <a:xfrm>
            <a:off x="0" y="9637717"/>
            <a:ext cx="2971800" cy="257399"/>
          </a:xfrm>
          <a:prstGeom prst="rect">
            <a:avLst/>
          </a:prstGeom>
        </p:spPr>
        <p:txBody>
          <a:bodyPr vert="horz" lIns="91440" tIns="45720" rIns="91440" bIns="45720" rtlCol="0" anchor="b"/>
          <a:lstStyle>
            <a:lvl1pPr algn="l">
              <a:defRPr sz="900">
                <a:solidFill>
                  <a:srgbClr val="587A9B"/>
                </a:solidFill>
                <a:latin typeface="Arial" panose="020B0604020202020204" pitchFamily="34" charset="0"/>
                <a:cs typeface="Arial" panose="020B0604020202020204" pitchFamily="34" charset="0"/>
              </a:defRPr>
            </a:lvl1pPr>
          </a:lstStyle>
          <a:p>
            <a:endParaRPr lang="en-GB"/>
          </a:p>
        </p:txBody>
      </p:sp>
      <p:sp>
        <p:nvSpPr>
          <p:cNvPr id="7" name="Slide Number Placeholder 6"/>
          <p:cNvSpPr>
            <a:spLocks noGrp="1"/>
          </p:cNvSpPr>
          <p:nvPr>
            <p:ph type="sldNum" sz="quarter" idx="5"/>
          </p:nvPr>
        </p:nvSpPr>
        <p:spPr>
          <a:xfrm>
            <a:off x="6384925" y="8918351"/>
            <a:ext cx="471488" cy="257399"/>
          </a:xfrm>
          <a:prstGeom prst="rect">
            <a:avLst/>
          </a:prstGeom>
        </p:spPr>
        <p:txBody>
          <a:bodyPr vert="horz" lIns="91440" tIns="45720" rIns="91440" bIns="45720" rtlCol="0" anchor="ctr"/>
          <a:lstStyle>
            <a:lvl1pPr algn="ctr">
              <a:defRPr sz="900">
                <a:solidFill>
                  <a:srgbClr val="8AA5BE"/>
                </a:solidFill>
                <a:latin typeface="Arial" panose="020B0604020202020204" pitchFamily="34" charset="0"/>
                <a:cs typeface="Arial" panose="020B0604020202020204" pitchFamily="34" charset="0"/>
              </a:defRPr>
            </a:lvl1pPr>
          </a:lstStyle>
          <a:p>
            <a:fld id="{AD117DE2-4EE9-A440-9C39-542054139895}" type="slidenum">
              <a:rPr lang="en-GB" smtClean="0"/>
              <a:pPr/>
              <a:t>‹#›</a:t>
            </a:fld>
            <a:endParaRPr lang="en-GB" dirty="0"/>
          </a:p>
        </p:txBody>
      </p:sp>
      <p:sp>
        <p:nvSpPr>
          <p:cNvPr id="14" name="Notes Placeholder 4">
            <a:extLst>
              <a:ext uri="{FF2B5EF4-FFF2-40B4-BE49-F238E27FC236}">
                <a16:creationId xmlns:a16="http://schemas.microsoft.com/office/drawing/2014/main" id="{24AED601-F7C1-CB58-F2A0-C4362B6C29F2}"/>
              </a:ext>
            </a:extLst>
          </p:cNvPr>
          <p:cNvSpPr>
            <a:spLocks noGrp="1"/>
          </p:cNvSpPr>
          <p:nvPr>
            <p:ph type="body" sz="quarter" idx="3"/>
          </p:nvPr>
        </p:nvSpPr>
        <p:spPr>
          <a:xfrm>
            <a:off x="685006" y="2581928"/>
            <a:ext cx="5486400" cy="3133067"/>
          </a:xfrm>
          <a:prstGeom prst="rect">
            <a:avLst/>
          </a:prstGeom>
        </p:spPr>
        <p:txBody>
          <a:bodyPr vert="horz" lIns="91440" tIns="45720" rIns="91440" bIns="45720" numCol="2" rtlCol="0"/>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cxnSp>
        <p:nvCxnSpPr>
          <p:cNvPr id="15" name="Straight Connector 14">
            <a:extLst>
              <a:ext uri="{FF2B5EF4-FFF2-40B4-BE49-F238E27FC236}">
                <a16:creationId xmlns:a16="http://schemas.microsoft.com/office/drawing/2014/main" id="{DEC3DA0E-4D9F-28D4-4F9F-01EE7273D33E}"/>
              </a:ext>
            </a:extLst>
          </p:cNvPr>
          <p:cNvCxnSpPr>
            <a:cxnSpLocks/>
          </p:cNvCxnSpPr>
          <p:nvPr/>
        </p:nvCxnSpPr>
        <p:spPr>
          <a:xfrm>
            <a:off x="685006" y="5883725"/>
            <a:ext cx="5486400" cy="0"/>
          </a:xfrm>
          <a:prstGeom prst="line">
            <a:avLst/>
          </a:prstGeom>
          <a:ln w="12700">
            <a:solidFill>
              <a:srgbClr val="89A5BD"/>
            </a:solidFill>
            <a:tailEnd type="none"/>
          </a:ln>
        </p:spPr>
        <p:style>
          <a:lnRef idx="1">
            <a:schemeClr val="accent1"/>
          </a:lnRef>
          <a:fillRef idx="0">
            <a:schemeClr val="accent1"/>
          </a:fillRef>
          <a:effectRef idx="0">
            <a:schemeClr val="accent1"/>
          </a:effectRef>
          <a:fontRef idx="minor">
            <a:schemeClr val="tx1"/>
          </a:fontRef>
        </p:style>
      </p:cxnSp>
      <p:pic>
        <p:nvPicPr>
          <p:cNvPr id="16" name="Graphic 15" descr="Key outline">
            <a:extLst>
              <a:ext uri="{FF2B5EF4-FFF2-40B4-BE49-F238E27FC236}">
                <a16:creationId xmlns:a16="http://schemas.microsoft.com/office/drawing/2014/main" id="{B66ABC83-D269-665C-8F63-86DDDCE03E4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6200000" flipH="1">
            <a:off x="685006" y="6018839"/>
            <a:ext cx="252000" cy="252000"/>
          </a:xfrm>
          <a:prstGeom prst="rect">
            <a:avLst/>
          </a:prstGeom>
        </p:spPr>
      </p:pic>
      <p:sp>
        <p:nvSpPr>
          <p:cNvPr id="17" name="TextBox 16">
            <a:extLst>
              <a:ext uri="{FF2B5EF4-FFF2-40B4-BE49-F238E27FC236}">
                <a16:creationId xmlns:a16="http://schemas.microsoft.com/office/drawing/2014/main" id="{9C700FB6-4F5E-AE46-40D2-FF4BA67D28FE}"/>
              </a:ext>
            </a:extLst>
          </p:cNvPr>
          <p:cNvSpPr txBox="1"/>
          <p:nvPr/>
        </p:nvSpPr>
        <p:spPr>
          <a:xfrm>
            <a:off x="913492" y="5935142"/>
            <a:ext cx="5257913" cy="369332"/>
          </a:xfrm>
          <a:prstGeom prst="rect">
            <a:avLst/>
          </a:prstGeom>
          <a:noFill/>
        </p:spPr>
        <p:txBody>
          <a:bodyPr wrap="square" rtlCol="0">
            <a:spAutoFit/>
          </a:bodyPr>
          <a:lstStyle/>
          <a:p>
            <a:r>
              <a:rPr lang="en-GB" u="sng" dirty="0">
                <a:solidFill>
                  <a:srgbClr val="032040"/>
                </a:solidFill>
                <a:latin typeface="Arial" panose="020B0604020202020204" pitchFamily="34" charset="0"/>
                <a:cs typeface="Arial" panose="020B0604020202020204" pitchFamily="34" charset="0"/>
              </a:rPr>
              <a:t>Notes and Key Takeaways</a:t>
            </a:r>
          </a:p>
        </p:txBody>
      </p:sp>
      <p:sp>
        <p:nvSpPr>
          <p:cNvPr id="18" name="Rectangle 17">
            <a:extLst>
              <a:ext uri="{FF2B5EF4-FFF2-40B4-BE49-F238E27FC236}">
                <a16:creationId xmlns:a16="http://schemas.microsoft.com/office/drawing/2014/main" id="{09779A89-52B5-4898-69F4-C1A4FA93440A}"/>
              </a:ext>
            </a:extLst>
          </p:cNvPr>
          <p:cNvSpPr/>
          <p:nvPr/>
        </p:nvSpPr>
        <p:spPr>
          <a:xfrm>
            <a:off x="685006" y="6408959"/>
            <a:ext cx="2667794" cy="2276254"/>
          </a:xfrm>
          <a:prstGeom prst="rect">
            <a:avLst/>
          </a:prstGeom>
          <a:solidFill>
            <a:srgbClr val="CFDBE4">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32C258BC-72A0-0A17-2B9F-3334483F447F}"/>
              </a:ext>
            </a:extLst>
          </p:cNvPr>
          <p:cNvSpPr/>
          <p:nvPr/>
        </p:nvSpPr>
        <p:spPr>
          <a:xfrm>
            <a:off x="3503611" y="6408959"/>
            <a:ext cx="2667794" cy="2276254"/>
          </a:xfrm>
          <a:prstGeom prst="rect">
            <a:avLst/>
          </a:prstGeom>
          <a:solidFill>
            <a:srgbClr val="CFDBE4">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050608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rgbClr val="072F54"/>
        </a:solidFill>
        <a:latin typeface="Arial" panose="020B0604020202020204" pitchFamily="34" charset="0"/>
        <a:ea typeface="+mn-ea"/>
        <a:cs typeface="Arial" panose="020B0604020202020204" pitchFamily="34" charset="0"/>
      </a:defRPr>
    </a:lvl1pPr>
    <a:lvl2pPr marL="457200" indent="-279400" algn="l" defTabSz="914400" rtl="0" eaLnBrk="1" latinLnBrk="0" hangingPunct="1">
      <a:tabLst/>
      <a:defRPr sz="1050" kern="1200">
        <a:solidFill>
          <a:srgbClr val="072F54"/>
        </a:solidFill>
        <a:latin typeface="Arial" panose="020B0604020202020204" pitchFamily="34" charset="0"/>
        <a:ea typeface="+mn-ea"/>
        <a:cs typeface="Arial" panose="020B0604020202020204" pitchFamily="34" charset="0"/>
      </a:defRPr>
    </a:lvl2pPr>
    <a:lvl3pPr marL="914400" indent="-557213" algn="l" defTabSz="914400" rtl="0" eaLnBrk="1" latinLnBrk="0" hangingPunct="1">
      <a:tabLst/>
      <a:defRPr sz="1050" kern="1200">
        <a:solidFill>
          <a:srgbClr val="072F54"/>
        </a:solidFill>
        <a:latin typeface="Arial" panose="020B0604020202020204" pitchFamily="34" charset="0"/>
        <a:ea typeface="+mn-ea"/>
        <a:cs typeface="Arial" panose="020B0604020202020204" pitchFamily="34" charset="0"/>
      </a:defRPr>
    </a:lvl3pPr>
    <a:lvl4pPr marL="1371600" indent="-835025" algn="l" defTabSz="914400" rtl="0" eaLnBrk="1" latinLnBrk="0" hangingPunct="1">
      <a:tabLst/>
      <a:defRPr sz="1050" kern="1200">
        <a:solidFill>
          <a:srgbClr val="072F54"/>
        </a:solidFill>
        <a:latin typeface="Arial" panose="020B0604020202020204" pitchFamily="34" charset="0"/>
        <a:ea typeface="+mn-ea"/>
        <a:cs typeface="Arial" panose="020B0604020202020204" pitchFamily="34" charset="0"/>
      </a:defRPr>
    </a:lvl4pPr>
    <a:lvl5pPr marL="1828800" indent="-1114425" algn="l" defTabSz="914400" rtl="0" eaLnBrk="1" latinLnBrk="0" hangingPunct="1">
      <a:tabLst/>
      <a:defRPr sz="1050" kern="1200">
        <a:solidFill>
          <a:srgbClr val="072F54"/>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160" userDrawn="1">
          <p15:clr>
            <a:srgbClr val="F26B43"/>
          </p15:clr>
        </p15:guide>
      </p15:sldGuideLst>
    </p:ext>
  </p:extLst>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Rubrikbi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86E1C58A-E245-3058-E03D-E45951E50955}"/>
              </a:ext>
            </a:extLst>
          </p:cNvPr>
          <p:cNvSpPr>
            <a:spLocks noGrp="1"/>
          </p:cNvSpPr>
          <p:nvPr>
            <p:ph type="ftr" sz="quarter" idx="11"/>
          </p:nvPr>
        </p:nvSpPr>
        <p:spPr>
          <a:xfrm>
            <a:off x="3866319" y="6492875"/>
            <a:ext cx="4991077" cy="365125"/>
          </a:xfrm>
          <a:prstGeom prst="rect">
            <a:avLst/>
          </a:prstGeom>
        </p:spPr>
        <p:txBody>
          <a:bodyPr/>
          <a:lstStyle/>
          <a:p>
            <a:r>
              <a:rPr lang="en-GB"/>
              <a:t>YOUR DEPARTMENT NAME</a:t>
            </a:r>
          </a:p>
        </p:txBody>
      </p:sp>
      <p:sp>
        <p:nvSpPr>
          <p:cNvPr id="6" name="Slide Number Placeholder 5">
            <a:extLst>
              <a:ext uri="{FF2B5EF4-FFF2-40B4-BE49-F238E27FC236}">
                <a16:creationId xmlns:a16="http://schemas.microsoft.com/office/drawing/2014/main" id="{FA25F17B-2DA4-CDD6-598F-D6F049B3796F}"/>
              </a:ext>
            </a:extLst>
          </p:cNvPr>
          <p:cNvSpPr>
            <a:spLocks noGrp="1"/>
          </p:cNvSpPr>
          <p:nvPr>
            <p:ph type="sldNum" sz="quarter" idx="12"/>
          </p:nvPr>
        </p:nvSpPr>
        <p:spPr>
          <a:xfrm>
            <a:off x="11641138" y="6508372"/>
            <a:ext cx="550862" cy="365125"/>
          </a:xfrm>
          <a:prstGeom prst="rect">
            <a:avLst/>
          </a:prstGeom>
        </p:spPr>
        <p:txBody>
          <a:bodyPr/>
          <a:lstStyle/>
          <a:p>
            <a:fld id="{B3284CE9-EFAB-9F4B-868A-1F02DB69B64D}" type="slidenum">
              <a:rPr lang="en-GB" smtClean="0"/>
              <a:t>‹#›</a:t>
            </a:fld>
            <a:endParaRPr lang="en-GB"/>
          </a:p>
        </p:txBody>
      </p:sp>
      <p:sp>
        <p:nvSpPr>
          <p:cNvPr id="7" name="Rectangle 6">
            <a:extLst>
              <a:ext uri="{FF2B5EF4-FFF2-40B4-BE49-F238E27FC236}">
                <a16:creationId xmlns:a16="http://schemas.microsoft.com/office/drawing/2014/main" id="{B839E6F1-3D5E-85B1-54EA-CD8344745F7B}"/>
              </a:ext>
            </a:extLst>
          </p:cNvPr>
          <p:cNvSpPr/>
          <p:nvPr/>
        </p:nvSpPr>
        <p:spPr>
          <a:xfrm>
            <a:off x="0" y="0"/>
            <a:ext cx="7197634" cy="687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pic>
        <p:nvPicPr>
          <p:cNvPr id="11" name="Picture 10">
            <a:extLst>
              <a:ext uri="{FF2B5EF4-FFF2-40B4-BE49-F238E27FC236}">
                <a16:creationId xmlns:a16="http://schemas.microsoft.com/office/drawing/2014/main" id="{669EE1C8-3829-6F40-A755-F666B4F19FE2}"/>
              </a:ext>
            </a:extLst>
          </p:cNvPr>
          <p:cNvPicPr>
            <a:picLocks noChangeAspect="1"/>
          </p:cNvPicPr>
          <p:nvPr userDrawn="1"/>
        </p:nvPicPr>
        <p:blipFill>
          <a:blip r:embed="rId2"/>
          <a:stretch>
            <a:fillRect/>
          </a:stretch>
        </p:blipFill>
        <p:spPr>
          <a:xfrm>
            <a:off x="5900615" y="0"/>
            <a:ext cx="6291385" cy="6873497"/>
          </a:xfrm>
          <a:prstGeom prst="rect">
            <a:avLst/>
          </a:prstGeom>
        </p:spPr>
      </p:pic>
      <p:sp>
        <p:nvSpPr>
          <p:cNvPr id="9" name="Rectangle 8">
            <a:extLst>
              <a:ext uri="{FF2B5EF4-FFF2-40B4-BE49-F238E27FC236}">
                <a16:creationId xmlns:a16="http://schemas.microsoft.com/office/drawing/2014/main" id="{BA85A163-2C96-F418-6DFE-3C8D13197030}"/>
              </a:ext>
            </a:extLst>
          </p:cNvPr>
          <p:cNvSpPr/>
          <p:nvPr/>
        </p:nvSpPr>
        <p:spPr>
          <a:xfrm>
            <a:off x="2158738" y="1498862"/>
            <a:ext cx="7598004" cy="30071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2" name="Title 1">
            <a:extLst>
              <a:ext uri="{FF2B5EF4-FFF2-40B4-BE49-F238E27FC236}">
                <a16:creationId xmlns:a16="http://schemas.microsoft.com/office/drawing/2014/main" id="{04041660-8457-136D-96AA-739798C4C52E}"/>
              </a:ext>
            </a:extLst>
          </p:cNvPr>
          <p:cNvSpPr>
            <a:spLocks noGrp="1"/>
          </p:cNvSpPr>
          <p:nvPr>
            <p:ph type="ctrTitle"/>
          </p:nvPr>
        </p:nvSpPr>
        <p:spPr>
          <a:xfrm>
            <a:off x="2600746" y="1791620"/>
            <a:ext cx="6836022" cy="1152430"/>
          </a:xfrm>
        </p:spPr>
        <p:txBody>
          <a:bodyPr anchor="b">
            <a:normAutofit/>
          </a:bodyPr>
          <a:lstStyle>
            <a:lvl1pPr algn="l">
              <a:defRPr sz="3600" b="0">
                <a:solidFill>
                  <a:schemeClr val="tx1"/>
                </a:solidFill>
              </a:defRPr>
            </a:lvl1pPr>
          </a:lstStyle>
          <a:p>
            <a:r>
              <a:rPr lang="sv-SE"/>
              <a:t>Klicka här för att ändra mall för rubrikformat</a:t>
            </a:r>
            <a:endParaRPr lang="en-GB" dirty="0"/>
          </a:p>
        </p:txBody>
      </p:sp>
      <p:sp>
        <p:nvSpPr>
          <p:cNvPr id="3" name="Subtitle 2">
            <a:extLst>
              <a:ext uri="{FF2B5EF4-FFF2-40B4-BE49-F238E27FC236}">
                <a16:creationId xmlns:a16="http://schemas.microsoft.com/office/drawing/2014/main" id="{DE3A72B8-3A67-1000-3C21-42E9E0566780}"/>
              </a:ext>
            </a:extLst>
          </p:cNvPr>
          <p:cNvSpPr>
            <a:spLocks noGrp="1"/>
          </p:cNvSpPr>
          <p:nvPr>
            <p:ph type="subTitle" idx="1"/>
          </p:nvPr>
        </p:nvSpPr>
        <p:spPr>
          <a:xfrm>
            <a:off x="2598993" y="3250091"/>
            <a:ext cx="6836022" cy="905348"/>
          </a:xfrm>
        </p:spPr>
        <p:txBody>
          <a:bodyPr/>
          <a:lstStyle>
            <a:lvl1pPr marL="0" indent="0" algn="l">
              <a:spcBef>
                <a:spcPts val="0"/>
              </a:spcBef>
              <a:buNone/>
              <a:defRPr sz="2400">
                <a:solidFill>
                  <a:srgbClr val="88A5BD"/>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sv-SE"/>
              <a:t>Klicka här för att ändra mall för underrubrikformat</a:t>
            </a:r>
            <a:endParaRPr lang="en-GB" dirty="0"/>
          </a:p>
        </p:txBody>
      </p:sp>
      <p:sp>
        <p:nvSpPr>
          <p:cNvPr id="4" name="Date Placeholder 3">
            <a:extLst>
              <a:ext uri="{FF2B5EF4-FFF2-40B4-BE49-F238E27FC236}">
                <a16:creationId xmlns:a16="http://schemas.microsoft.com/office/drawing/2014/main" id="{7D810E6D-8299-5ABA-80B8-E1D5329DDF4E}"/>
              </a:ext>
            </a:extLst>
          </p:cNvPr>
          <p:cNvSpPr>
            <a:spLocks noGrp="1"/>
          </p:cNvSpPr>
          <p:nvPr>
            <p:ph type="dt" sz="half" idx="10"/>
          </p:nvPr>
        </p:nvSpPr>
        <p:spPr>
          <a:xfrm>
            <a:off x="10579261" y="6873497"/>
            <a:ext cx="1041606" cy="279657"/>
          </a:xfrm>
          <a:prstGeom prst="rect">
            <a:avLst/>
          </a:prstGeom>
        </p:spPr>
        <p:txBody>
          <a:bodyPr/>
          <a:lstStyle/>
          <a:p>
            <a:fld id="{80573F08-FFA9-9843-B117-03ADC9C7D548}" type="datetime1">
              <a:rPr lang="sv-SE" smtClean="0"/>
              <a:t>2023-09-14</a:t>
            </a:fld>
            <a:endParaRPr lang="en-GB"/>
          </a:p>
        </p:txBody>
      </p:sp>
      <p:sp>
        <p:nvSpPr>
          <p:cNvPr id="16" name="Rectangle 15">
            <a:extLst>
              <a:ext uri="{FF2B5EF4-FFF2-40B4-BE49-F238E27FC236}">
                <a16:creationId xmlns:a16="http://schemas.microsoft.com/office/drawing/2014/main" id="{F7B5DEEE-58F2-D5F2-72EB-270F00A3603D}"/>
              </a:ext>
            </a:extLst>
          </p:cNvPr>
          <p:cNvSpPr/>
          <p:nvPr userDrawn="1"/>
        </p:nvSpPr>
        <p:spPr>
          <a:xfrm>
            <a:off x="-1769968" y="0"/>
            <a:ext cx="1658228" cy="2387600"/>
          </a:xfrm>
          <a:prstGeom prst="rect">
            <a:avLst/>
          </a:prstGeom>
          <a:solidFill>
            <a:srgbClr val="FFFCDB"/>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rtlCol="0" anchor="t"/>
          <a:lstStyle/>
          <a:p>
            <a:pPr algn="l"/>
            <a:r>
              <a:rPr lang="en-GB" sz="1200" b="1" dirty="0">
                <a:solidFill>
                  <a:srgbClr val="1A1918"/>
                </a:solidFill>
              </a:rPr>
              <a:t>LAYOUT GUIDE</a:t>
            </a:r>
          </a:p>
          <a:p>
            <a:pPr algn="l"/>
            <a:endParaRPr lang="en-GB" sz="1200" dirty="0">
              <a:solidFill>
                <a:srgbClr val="1A1918"/>
              </a:solidFill>
            </a:endParaRPr>
          </a:p>
          <a:p>
            <a:pPr algn="l"/>
            <a:r>
              <a:rPr lang="en-GB" sz="1200" dirty="0">
                <a:solidFill>
                  <a:srgbClr val="1A1918"/>
                </a:solidFill>
              </a:rPr>
              <a:t>This slide should only be used for the title of your presentation.</a:t>
            </a:r>
          </a:p>
          <a:p>
            <a:pPr algn="l"/>
            <a:endParaRPr lang="en-GB" sz="1200" dirty="0">
              <a:solidFill>
                <a:schemeClr val="tx1"/>
              </a:solidFill>
            </a:endParaRPr>
          </a:p>
          <a:p>
            <a:pPr algn="l"/>
            <a:r>
              <a:rPr lang="en-GB" sz="1200" dirty="0">
                <a:solidFill>
                  <a:schemeClr val="accent5">
                    <a:lumMod val="40000"/>
                    <a:lumOff val="60000"/>
                  </a:schemeClr>
                </a:solidFill>
              </a:rPr>
              <a:t>--------------</a:t>
            </a:r>
          </a:p>
          <a:p>
            <a:pPr algn="l"/>
            <a:r>
              <a:rPr lang="en-GB" sz="1050" i="1" dirty="0">
                <a:solidFill>
                  <a:srgbClr val="767776"/>
                </a:solidFill>
              </a:rPr>
              <a:t>This info box will not appear when you present your slide.</a:t>
            </a:r>
          </a:p>
        </p:txBody>
      </p:sp>
      <p:sp>
        <p:nvSpPr>
          <p:cNvPr id="8" name="Rectangle 7">
            <a:extLst>
              <a:ext uri="{FF2B5EF4-FFF2-40B4-BE49-F238E27FC236}">
                <a16:creationId xmlns:a16="http://schemas.microsoft.com/office/drawing/2014/main" id="{6F079434-A6AB-3C5C-E4D8-CE0EB1BAA1EC}"/>
              </a:ext>
            </a:extLst>
          </p:cNvPr>
          <p:cNvSpPr/>
          <p:nvPr userDrawn="1"/>
        </p:nvSpPr>
        <p:spPr>
          <a:xfrm>
            <a:off x="2615462" y="3040831"/>
            <a:ext cx="720000" cy="50400"/>
          </a:xfrm>
          <a:prstGeom prst="rect">
            <a:avLst/>
          </a:prstGeom>
          <a:solidFill>
            <a:srgbClr val="FF82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1441130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with pictur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9D64C0-0CC8-DA43-1163-BE2DA5974E61}"/>
              </a:ext>
            </a:extLst>
          </p:cNvPr>
          <p:cNvSpPr/>
          <p:nvPr userDrawn="1"/>
        </p:nvSpPr>
        <p:spPr>
          <a:xfrm>
            <a:off x="326655" y="369182"/>
            <a:ext cx="46800" cy="669600"/>
          </a:xfrm>
          <a:prstGeom prst="rect">
            <a:avLst/>
          </a:prstGeom>
          <a:solidFill>
            <a:srgbClr val="FF82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a:solidFill>
                <a:schemeClr val="tx1"/>
              </a:solidFill>
            </a:endParaRPr>
          </a:p>
        </p:txBody>
      </p:sp>
      <p:sp>
        <p:nvSpPr>
          <p:cNvPr id="2" name="Title 1">
            <a:extLst>
              <a:ext uri="{FF2B5EF4-FFF2-40B4-BE49-F238E27FC236}">
                <a16:creationId xmlns:a16="http://schemas.microsoft.com/office/drawing/2014/main" id="{F346F62A-F83F-9477-3483-57C4B15419EF}"/>
              </a:ext>
            </a:extLst>
          </p:cNvPr>
          <p:cNvSpPr>
            <a:spLocks noGrp="1"/>
          </p:cNvSpPr>
          <p:nvPr>
            <p:ph type="title"/>
          </p:nvPr>
        </p:nvSpPr>
        <p:spPr>
          <a:xfrm>
            <a:off x="557416" y="260350"/>
            <a:ext cx="5545137" cy="936625"/>
          </a:xfrm>
        </p:spPr>
        <p:txBody>
          <a:bodyPr anchor="ctr">
            <a:normAutofit/>
          </a:bodyPr>
          <a:lstStyle>
            <a:lvl1pPr>
              <a:defRPr sz="2800"/>
            </a:lvl1pPr>
          </a:lstStyle>
          <a:p>
            <a:r>
              <a:rPr lang="sv-SE"/>
              <a:t>Klicka här för att ändra mall för rubrikformat</a:t>
            </a:r>
            <a:endParaRPr lang="en-GB" dirty="0"/>
          </a:p>
        </p:txBody>
      </p:sp>
      <p:sp>
        <p:nvSpPr>
          <p:cNvPr id="4" name="Text Placeholder 3">
            <a:extLst>
              <a:ext uri="{FF2B5EF4-FFF2-40B4-BE49-F238E27FC236}">
                <a16:creationId xmlns:a16="http://schemas.microsoft.com/office/drawing/2014/main" id="{B58B29D1-F5E8-6052-1A2B-A5D66EA78B4A}"/>
              </a:ext>
            </a:extLst>
          </p:cNvPr>
          <p:cNvSpPr>
            <a:spLocks noGrp="1"/>
          </p:cNvSpPr>
          <p:nvPr>
            <p:ph type="body" sz="half" idx="2"/>
          </p:nvPr>
        </p:nvSpPr>
        <p:spPr>
          <a:xfrm>
            <a:off x="557619" y="1275632"/>
            <a:ext cx="5538381" cy="4961656"/>
          </a:xfrm>
        </p:spPr>
        <p:txBody>
          <a:bodyPr>
            <a:normAutofit/>
          </a:bodyPr>
          <a:lstStyle>
            <a:lvl1pPr marL="182563" indent="-182563">
              <a:buFont typeface="Wingdings" pitchFamily="2" charset="2"/>
              <a:buChar char="§"/>
              <a:tabLst/>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
        <p:nvSpPr>
          <p:cNvPr id="3" name="Picture Placeholder 2">
            <a:extLst>
              <a:ext uri="{FF2B5EF4-FFF2-40B4-BE49-F238E27FC236}">
                <a16:creationId xmlns:a16="http://schemas.microsoft.com/office/drawing/2014/main" id="{7CAD33D1-9314-115E-8DE1-EEBA2847B874}"/>
              </a:ext>
            </a:extLst>
          </p:cNvPr>
          <p:cNvSpPr>
            <a:spLocks noGrp="1"/>
          </p:cNvSpPr>
          <p:nvPr>
            <p:ph type="pic" idx="1" hasCustomPrompt="1"/>
          </p:nvPr>
        </p:nvSpPr>
        <p:spPr>
          <a:xfrm>
            <a:off x="6465838" y="-9009"/>
            <a:ext cx="5738037" cy="6530400"/>
          </a:xfrm>
        </p:spPr>
        <p:txBody>
          <a:bodyPr>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dirty="0"/>
              <a:t> </a:t>
            </a:r>
          </a:p>
          <a:p>
            <a:endParaRPr lang="en-GB" dirty="0"/>
          </a:p>
          <a:p>
            <a:endParaRPr lang="en-GB" dirty="0"/>
          </a:p>
          <a:p>
            <a:endParaRPr lang="en-GB" dirty="0"/>
          </a:p>
          <a:p>
            <a:r>
              <a:rPr lang="en-GB" dirty="0"/>
              <a:t>Click to add picture</a:t>
            </a:r>
          </a:p>
        </p:txBody>
      </p:sp>
      <p:sp>
        <p:nvSpPr>
          <p:cNvPr id="9" name="Date Placeholder 8">
            <a:extLst>
              <a:ext uri="{FF2B5EF4-FFF2-40B4-BE49-F238E27FC236}">
                <a16:creationId xmlns:a16="http://schemas.microsoft.com/office/drawing/2014/main" id="{47B874B4-2A23-6B2E-13B4-41DF93D0F50D}"/>
              </a:ext>
            </a:extLst>
          </p:cNvPr>
          <p:cNvSpPr>
            <a:spLocks noGrp="1"/>
          </p:cNvSpPr>
          <p:nvPr>
            <p:ph type="dt" sz="half" idx="10"/>
          </p:nvPr>
        </p:nvSpPr>
        <p:spPr/>
        <p:txBody>
          <a:bodyPr/>
          <a:lstStyle/>
          <a:p>
            <a:fld id="{323C7BE1-67B9-5941-A9CD-FE6AEB98B9F2}" type="datetime1">
              <a:rPr lang="sv-SE" smtClean="0"/>
              <a:t>2023-09-14</a:t>
            </a:fld>
            <a:endParaRPr lang="en-GB" dirty="0"/>
          </a:p>
        </p:txBody>
      </p:sp>
      <p:sp>
        <p:nvSpPr>
          <p:cNvPr id="10" name="Footer Placeholder 9">
            <a:extLst>
              <a:ext uri="{FF2B5EF4-FFF2-40B4-BE49-F238E27FC236}">
                <a16:creationId xmlns:a16="http://schemas.microsoft.com/office/drawing/2014/main" id="{9F530B4D-3326-5EF3-762C-1289711B152A}"/>
              </a:ext>
            </a:extLst>
          </p:cNvPr>
          <p:cNvSpPr>
            <a:spLocks noGrp="1"/>
          </p:cNvSpPr>
          <p:nvPr>
            <p:ph type="ftr" sz="quarter" idx="11"/>
          </p:nvPr>
        </p:nvSpPr>
        <p:spPr/>
        <p:txBody>
          <a:bodyPr/>
          <a:lstStyle/>
          <a:p>
            <a:r>
              <a:rPr lang="en-GB"/>
              <a:t>YOUR DEPARTMENT NAME</a:t>
            </a:r>
            <a:endParaRPr lang="en-GB" dirty="0"/>
          </a:p>
        </p:txBody>
      </p:sp>
      <p:sp>
        <p:nvSpPr>
          <p:cNvPr id="11" name="Slide Number Placeholder 10">
            <a:extLst>
              <a:ext uri="{FF2B5EF4-FFF2-40B4-BE49-F238E27FC236}">
                <a16:creationId xmlns:a16="http://schemas.microsoft.com/office/drawing/2014/main" id="{D772C6DD-7209-CCED-7371-A0BA6BC27E7E}"/>
              </a:ext>
            </a:extLst>
          </p:cNvPr>
          <p:cNvSpPr>
            <a:spLocks noGrp="1"/>
          </p:cNvSpPr>
          <p:nvPr>
            <p:ph type="sldNum" sz="quarter" idx="12"/>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1061873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tex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B3EA80B-C35F-4C41-51B8-3B51EA4EC1D3}"/>
              </a:ext>
            </a:extLst>
          </p:cNvPr>
          <p:cNvSpPr/>
          <p:nvPr userDrawn="1"/>
        </p:nvSpPr>
        <p:spPr>
          <a:xfrm>
            <a:off x="5880447" y="369182"/>
            <a:ext cx="46800" cy="669600"/>
          </a:xfrm>
          <a:prstGeom prst="rect">
            <a:avLst/>
          </a:prstGeom>
          <a:solidFill>
            <a:srgbClr val="FF82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a:solidFill>
                <a:schemeClr val="tx1"/>
              </a:solidFill>
            </a:endParaRPr>
          </a:p>
        </p:txBody>
      </p:sp>
      <p:sp>
        <p:nvSpPr>
          <p:cNvPr id="2" name="Title 1">
            <a:extLst>
              <a:ext uri="{FF2B5EF4-FFF2-40B4-BE49-F238E27FC236}">
                <a16:creationId xmlns:a16="http://schemas.microsoft.com/office/drawing/2014/main" id="{F346F62A-F83F-9477-3483-57C4B15419EF}"/>
              </a:ext>
            </a:extLst>
          </p:cNvPr>
          <p:cNvSpPr>
            <a:spLocks noGrp="1"/>
          </p:cNvSpPr>
          <p:nvPr>
            <p:ph type="title"/>
          </p:nvPr>
        </p:nvSpPr>
        <p:spPr>
          <a:xfrm>
            <a:off x="6101480" y="260350"/>
            <a:ext cx="5545137" cy="936625"/>
          </a:xfrm>
        </p:spPr>
        <p:txBody>
          <a:bodyPr anchor="ctr">
            <a:normAutofit/>
          </a:bodyPr>
          <a:lstStyle>
            <a:lvl1pPr>
              <a:defRPr sz="2800"/>
            </a:lvl1pPr>
          </a:lstStyle>
          <a:p>
            <a:r>
              <a:rPr lang="sv-SE"/>
              <a:t>Klicka här för att ändra mall för rubrikformat</a:t>
            </a:r>
            <a:endParaRPr lang="en-GB" dirty="0"/>
          </a:p>
        </p:txBody>
      </p:sp>
      <p:sp>
        <p:nvSpPr>
          <p:cNvPr id="3" name="Picture Placeholder 2">
            <a:extLst>
              <a:ext uri="{FF2B5EF4-FFF2-40B4-BE49-F238E27FC236}">
                <a16:creationId xmlns:a16="http://schemas.microsoft.com/office/drawing/2014/main" id="{DACE4820-0D7C-1D98-C026-2A0B661514DF}"/>
              </a:ext>
            </a:extLst>
          </p:cNvPr>
          <p:cNvSpPr>
            <a:spLocks noGrp="1"/>
          </p:cNvSpPr>
          <p:nvPr>
            <p:ph type="pic" idx="1" hasCustomPrompt="1"/>
          </p:nvPr>
        </p:nvSpPr>
        <p:spPr>
          <a:xfrm>
            <a:off x="-1" y="0"/>
            <a:ext cx="5540723" cy="6527988"/>
          </a:xfrm>
        </p:spPr>
        <p:txBody>
          <a:bodyPr>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dirty="0"/>
              <a:t> </a:t>
            </a:r>
          </a:p>
          <a:p>
            <a:endParaRPr lang="en-GB" dirty="0"/>
          </a:p>
          <a:p>
            <a:endParaRPr lang="en-GB" dirty="0"/>
          </a:p>
          <a:p>
            <a:endParaRPr lang="en-GB" dirty="0"/>
          </a:p>
          <a:p>
            <a:r>
              <a:rPr lang="en-GB" dirty="0"/>
              <a:t>Click to add picture</a:t>
            </a:r>
          </a:p>
        </p:txBody>
      </p:sp>
      <p:sp>
        <p:nvSpPr>
          <p:cNvPr id="4" name="Text Placeholder 3">
            <a:extLst>
              <a:ext uri="{FF2B5EF4-FFF2-40B4-BE49-F238E27FC236}">
                <a16:creationId xmlns:a16="http://schemas.microsoft.com/office/drawing/2014/main" id="{B58B29D1-F5E8-6052-1A2B-A5D66EA78B4A}"/>
              </a:ext>
            </a:extLst>
          </p:cNvPr>
          <p:cNvSpPr>
            <a:spLocks noGrp="1"/>
          </p:cNvSpPr>
          <p:nvPr>
            <p:ph type="body" sz="half" idx="2"/>
          </p:nvPr>
        </p:nvSpPr>
        <p:spPr>
          <a:xfrm>
            <a:off x="6101480" y="1275632"/>
            <a:ext cx="5545137" cy="4961656"/>
          </a:xfrm>
        </p:spPr>
        <p:txBody>
          <a:bodyPr>
            <a:normAutofit/>
          </a:bodyPr>
          <a:lstStyle>
            <a:lvl1pPr marL="182563" indent="-182563">
              <a:buFont typeface="Wingdings" pitchFamily="2" charset="2"/>
              <a:buChar char="§"/>
              <a:tabLst/>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
        <p:nvSpPr>
          <p:cNvPr id="9" name="Date Placeholder 8">
            <a:extLst>
              <a:ext uri="{FF2B5EF4-FFF2-40B4-BE49-F238E27FC236}">
                <a16:creationId xmlns:a16="http://schemas.microsoft.com/office/drawing/2014/main" id="{332C5DED-D296-07F6-0A82-BE06DCF85F86}"/>
              </a:ext>
            </a:extLst>
          </p:cNvPr>
          <p:cNvSpPr>
            <a:spLocks noGrp="1"/>
          </p:cNvSpPr>
          <p:nvPr>
            <p:ph type="dt" sz="half" idx="10"/>
          </p:nvPr>
        </p:nvSpPr>
        <p:spPr/>
        <p:txBody>
          <a:bodyPr/>
          <a:lstStyle/>
          <a:p>
            <a:fld id="{323C7BE1-67B9-5941-A9CD-FE6AEB98B9F2}" type="datetime1">
              <a:rPr lang="sv-SE" smtClean="0"/>
              <a:t>2023-09-14</a:t>
            </a:fld>
            <a:endParaRPr lang="en-GB" dirty="0"/>
          </a:p>
        </p:txBody>
      </p:sp>
      <p:sp>
        <p:nvSpPr>
          <p:cNvPr id="10" name="Footer Placeholder 9">
            <a:extLst>
              <a:ext uri="{FF2B5EF4-FFF2-40B4-BE49-F238E27FC236}">
                <a16:creationId xmlns:a16="http://schemas.microsoft.com/office/drawing/2014/main" id="{662F0534-3AA4-CDD3-3F84-E332170DC412}"/>
              </a:ext>
            </a:extLst>
          </p:cNvPr>
          <p:cNvSpPr>
            <a:spLocks noGrp="1"/>
          </p:cNvSpPr>
          <p:nvPr>
            <p:ph type="ftr" sz="quarter" idx="11"/>
          </p:nvPr>
        </p:nvSpPr>
        <p:spPr/>
        <p:txBody>
          <a:bodyPr/>
          <a:lstStyle/>
          <a:p>
            <a:r>
              <a:rPr lang="en-GB"/>
              <a:t>YOUR DEPARTMENT NAME</a:t>
            </a:r>
            <a:endParaRPr lang="en-GB" dirty="0"/>
          </a:p>
        </p:txBody>
      </p:sp>
      <p:sp>
        <p:nvSpPr>
          <p:cNvPr id="11" name="Slide Number Placeholder 10">
            <a:extLst>
              <a:ext uri="{FF2B5EF4-FFF2-40B4-BE49-F238E27FC236}">
                <a16:creationId xmlns:a16="http://schemas.microsoft.com/office/drawing/2014/main" id="{0F51997A-D1C3-44EA-0DD3-CD803CAD7B36}"/>
              </a:ext>
            </a:extLst>
          </p:cNvPr>
          <p:cNvSpPr>
            <a:spLocks noGrp="1"/>
          </p:cNvSpPr>
          <p:nvPr>
            <p:ph type="sldNum" sz="quarter" idx="12"/>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578558642"/>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ext with 2 pictur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6F62A-F83F-9477-3483-57C4B15419EF}"/>
              </a:ext>
            </a:extLst>
          </p:cNvPr>
          <p:cNvSpPr>
            <a:spLocks noGrp="1"/>
          </p:cNvSpPr>
          <p:nvPr>
            <p:ph type="title"/>
          </p:nvPr>
        </p:nvSpPr>
        <p:spPr>
          <a:xfrm>
            <a:off x="557619" y="260350"/>
            <a:ext cx="5545137" cy="936625"/>
          </a:xfrm>
        </p:spPr>
        <p:txBody>
          <a:bodyPr anchor="ctr">
            <a:normAutofit/>
          </a:bodyPr>
          <a:lstStyle>
            <a:lvl1pPr>
              <a:defRPr sz="2800"/>
            </a:lvl1pPr>
          </a:lstStyle>
          <a:p>
            <a:r>
              <a:rPr lang="sv-SE"/>
              <a:t>Klicka här för att ändra mall för rubrikformat</a:t>
            </a:r>
            <a:endParaRPr lang="en-GB" dirty="0"/>
          </a:p>
        </p:txBody>
      </p:sp>
      <p:sp>
        <p:nvSpPr>
          <p:cNvPr id="3" name="Picture Placeholder 2">
            <a:extLst>
              <a:ext uri="{FF2B5EF4-FFF2-40B4-BE49-F238E27FC236}">
                <a16:creationId xmlns:a16="http://schemas.microsoft.com/office/drawing/2014/main" id="{DACE4820-0D7C-1D98-C026-2A0B661514DF}"/>
              </a:ext>
            </a:extLst>
          </p:cNvPr>
          <p:cNvSpPr>
            <a:spLocks noGrp="1"/>
          </p:cNvSpPr>
          <p:nvPr>
            <p:ph type="pic" idx="1"/>
          </p:nvPr>
        </p:nvSpPr>
        <p:spPr>
          <a:xfrm>
            <a:off x="6453962" y="0"/>
            <a:ext cx="5738037" cy="3168000"/>
          </a:xfrm>
        </p:spPr>
        <p:txBody>
          <a:bodyP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sv-SE" sz="1600"/>
              <a:t>Klicka på ikonen för att lägga till en bild</a:t>
            </a:r>
            <a:endParaRPr lang="en-GB" dirty="0"/>
          </a:p>
        </p:txBody>
      </p:sp>
      <p:sp>
        <p:nvSpPr>
          <p:cNvPr id="4" name="Text Placeholder 3">
            <a:extLst>
              <a:ext uri="{FF2B5EF4-FFF2-40B4-BE49-F238E27FC236}">
                <a16:creationId xmlns:a16="http://schemas.microsoft.com/office/drawing/2014/main" id="{B58B29D1-F5E8-6052-1A2B-A5D66EA78B4A}"/>
              </a:ext>
            </a:extLst>
          </p:cNvPr>
          <p:cNvSpPr>
            <a:spLocks noGrp="1"/>
          </p:cNvSpPr>
          <p:nvPr>
            <p:ph type="body" sz="half" idx="2"/>
          </p:nvPr>
        </p:nvSpPr>
        <p:spPr>
          <a:xfrm>
            <a:off x="557619" y="1275632"/>
            <a:ext cx="5545137" cy="4961656"/>
          </a:xfrm>
        </p:spPr>
        <p:txBody>
          <a:bodyPr>
            <a:normAutofit/>
          </a:bodyPr>
          <a:lstStyle>
            <a:lvl1pPr marL="182563" indent="-182563">
              <a:buFont typeface="Wingdings" pitchFamily="2" charset="2"/>
              <a:buChar char="§"/>
              <a:tabLst/>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
        <p:nvSpPr>
          <p:cNvPr id="9" name="Picture Placeholder 2">
            <a:extLst>
              <a:ext uri="{FF2B5EF4-FFF2-40B4-BE49-F238E27FC236}">
                <a16:creationId xmlns:a16="http://schemas.microsoft.com/office/drawing/2014/main" id="{1FA3D8D6-55A9-2CA2-7A80-E929074156F8}"/>
              </a:ext>
            </a:extLst>
          </p:cNvPr>
          <p:cNvSpPr>
            <a:spLocks noGrp="1"/>
          </p:cNvSpPr>
          <p:nvPr>
            <p:ph type="pic" idx="13"/>
          </p:nvPr>
        </p:nvSpPr>
        <p:spPr>
          <a:xfrm>
            <a:off x="6453961" y="3357131"/>
            <a:ext cx="5738037" cy="3168000"/>
          </a:xfrm>
        </p:spPr>
        <p:txBody>
          <a:bodyP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sv-SE" sz="1600"/>
              <a:t>Klicka på ikonen för att lägga till en bild</a:t>
            </a:r>
            <a:endParaRPr lang="en-GB" dirty="0"/>
          </a:p>
        </p:txBody>
      </p:sp>
      <p:sp>
        <p:nvSpPr>
          <p:cNvPr id="10" name="Date Placeholder 9">
            <a:extLst>
              <a:ext uri="{FF2B5EF4-FFF2-40B4-BE49-F238E27FC236}">
                <a16:creationId xmlns:a16="http://schemas.microsoft.com/office/drawing/2014/main" id="{FB5EFBA8-F415-D921-BFC7-FE6106C2AFA8}"/>
              </a:ext>
            </a:extLst>
          </p:cNvPr>
          <p:cNvSpPr>
            <a:spLocks noGrp="1"/>
          </p:cNvSpPr>
          <p:nvPr>
            <p:ph type="dt" sz="half" idx="14"/>
          </p:nvPr>
        </p:nvSpPr>
        <p:spPr/>
        <p:txBody>
          <a:bodyPr/>
          <a:lstStyle/>
          <a:p>
            <a:fld id="{323C7BE1-67B9-5941-A9CD-FE6AEB98B9F2}" type="datetime1">
              <a:rPr lang="sv-SE" smtClean="0"/>
              <a:t>2023-09-14</a:t>
            </a:fld>
            <a:endParaRPr lang="en-GB" dirty="0"/>
          </a:p>
        </p:txBody>
      </p:sp>
      <p:sp>
        <p:nvSpPr>
          <p:cNvPr id="11" name="Footer Placeholder 10">
            <a:extLst>
              <a:ext uri="{FF2B5EF4-FFF2-40B4-BE49-F238E27FC236}">
                <a16:creationId xmlns:a16="http://schemas.microsoft.com/office/drawing/2014/main" id="{37A6D0FF-A7B4-0640-B8E4-154523E1F648}"/>
              </a:ext>
            </a:extLst>
          </p:cNvPr>
          <p:cNvSpPr>
            <a:spLocks noGrp="1"/>
          </p:cNvSpPr>
          <p:nvPr>
            <p:ph type="ftr" sz="quarter" idx="15"/>
          </p:nvPr>
        </p:nvSpPr>
        <p:spPr/>
        <p:txBody>
          <a:bodyPr/>
          <a:lstStyle/>
          <a:p>
            <a:r>
              <a:rPr lang="en-GB"/>
              <a:t>YOUR DEPARTMENT NAME</a:t>
            </a:r>
            <a:endParaRPr lang="en-GB" dirty="0"/>
          </a:p>
        </p:txBody>
      </p:sp>
      <p:sp>
        <p:nvSpPr>
          <p:cNvPr id="12" name="Slide Number Placeholder 11">
            <a:extLst>
              <a:ext uri="{FF2B5EF4-FFF2-40B4-BE49-F238E27FC236}">
                <a16:creationId xmlns:a16="http://schemas.microsoft.com/office/drawing/2014/main" id="{8428777F-85CB-4B68-3C93-A3F319825C62}"/>
              </a:ext>
            </a:extLst>
          </p:cNvPr>
          <p:cNvSpPr>
            <a:spLocks noGrp="1"/>
          </p:cNvSpPr>
          <p:nvPr>
            <p:ph type="sldNum" sz="quarter" idx="16"/>
          </p:nvPr>
        </p:nvSpPr>
        <p:spPr/>
        <p:txBody>
          <a:bodyPr/>
          <a:lstStyle/>
          <a:p>
            <a:fld id="{B3284CE9-EFAB-9F4B-868A-1F02DB69B64D}" type="slidenum">
              <a:rPr lang="en-GB" smtClean="0"/>
              <a:pPr/>
              <a:t>‹#›</a:t>
            </a:fld>
            <a:endParaRPr lang="en-GB"/>
          </a:p>
        </p:txBody>
      </p:sp>
      <p:sp>
        <p:nvSpPr>
          <p:cNvPr id="5" name="Rectangle 4">
            <a:extLst>
              <a:ext uri="{FF2B5EF4-FFF2-40B4-BE49-F238E27FC236}">
                <a16:creationId xmlns:a16="http://schemas.microsoft.com/office/drawing/2014/main" id="{93BEEBA2-C00C-AC90-0B29-AE6E85DB1C01}"/>
              </a:ext>
            </a:extLst>
          </p:cNvPr>
          <p:cNvSpPr/>
          <p:nvPr userDrawn="1"/>
        </p:nvSpPr>
        <p:spPr>
          <a:xfrm>
            <a:off x="326655" y="369182"/>
            <a:ext cx="46800" cy="669600"/>
          </a:xfrm>
          <a:prstGeom prst="rect">
            <a:avLst/>
          </a:prstGeom>
          <a:solidFill>
            <a:srgbClr val="FF82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a:solidFill>
                <a:schemeClr val="tx1"/>
              </a:solidFill>
            </a:endParaRPr>
          </a:p>
        </p:txBody>
      </p:sp>
    </p:spTree>
    <p:extLst>
      <p:ext uri="{BB962C8B-B14F-4D97-AF65-F5344CB8AC3E}">
        <p14:creationId xmlns:p14="http://schemas.microsoft.com/office/powerpoint/2010/main" val="5407542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pictures with tex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ACE4820-0D7C-1D98-C026-2A0B661514DF}"/>
              </a:ext>
            </a:extLst>
          </p:cNvPr>
          <p:cNvSpPr>
            <a:spLocks noGrp="1"/>
          </p:cNvSpPr>
          <p:nvPr>
            <p:ph type="pic" idx="1"/>
          </p:nvPr>
        </p:nvSpPr>
        <p:spPr>
          <a:xfrm>
            <a:off x="0" y="0"/>
            <a:ext cx="5543897" cy="3171600"/>
          </a:xfrm>
        </p:spPr>
        <p:txBody>
          <a:bodyP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sv-SE" sz="1600"/>
              <a:t>Klicka på ikonen för att lägga till en bild</a:t>
            </a:r>
            <a:endParaRPr lang="en-GB" dirty="0"/>
          </a:p>
        </p:txBody>
      </p:sp>
      <p:sp>
        <p:nvSpPr>
          <p:cNvPr id="9" name="Picture Placeholder 2">
            <a:extLst>
              <a:ext uri="{FF2B5EF4-FFF2-40B4-BE49-F238E27FC236}">
                <a16:creationId xmlns:a16="http://schemas.microsoft.com/office/drawing/2014/main" id="{1FA3D8D6-55A9-2CA2-7A80-E929074156F8}"/>
              </a:ext>
            </a:extLst>
          </p:cNvPr>
          <p:cNvSpPr>
            <a:spLocks noGrp="1"/>
          </p:cNvSpPr>
          <p:nvPr>
            <p:ph type="pic" idx="13"/>
          </p:nvPr>
        </p:nvSpPr>
        <p:spPr>
          <a:xfrm>
            <a:off x="1" y="3350274"/>
            <a:ext cx="5543896" cy="3171600"/>
          </a:xfrm>
        </p:spPr>
        <p:txBody>
          <a:bodyP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sv-SE" sz="1600"/>
              <a:t>Klicka på ikonen för att lägga till en bild</a:t>
            </a:r>
            <a:endParaRPr lang="en-GB" dirty="0"/>
          </a:p>
        </p:txBody>
      </p:sp>
      <p:sp>
        <p:nvSpPr>
          <p:cNvPr id="5" name="Date Placeholder 4">
            <a:extLst>
              <a:ext uri="{FF2B5EF4-FFF2-40B4-BE49-F238E27FC236}">
                <a16:creationId xmlns:a16="http://schemas.microsoft.com/office/drawing/2014/main" id="{273FA737-2DBE-5DBD-1565-E473AB8FC0EC}"/>
              </a:ext>
            </a:extLst>
          </p:cNvPr>
          <p:cNvSpPr>
            <a:spLocks noGrp="1"/>
          </p:cNvSpPr>
          <p:nvPr>
            <p:ph type="dt" sz="half" idx="14"/>
          </p:nvPr>
        </p:nvSpPr>
        <p:spPr/>
        <p:txBody>
          <a:bodyPr/>
          <a:lstStyle/>
          <a:p>
            <a:fld id="{0E434AD8-5D9E-374C-8A18-E8246521CF97}" type="datetime1">
              <a:rPr lang="sv-SE" smtClean="0"/>
              <a:t>2023-09-14</a:t>
            </a:fld>
            <a:endParaRPr lang="en-GB" dirty="0"/>
          </a:p>
        </p:txBody>
      </p:sp>
      <p:sp>
        <p:nvSpPr>
          <p:cNvPr id="6" name="Footer Placeholder 5">
            <a:extLst>
              <a:ext uri="{FF2B5EF4-FFF2-40B4-BE49-F238E27FC236}">
                <a16:creationId xmlns:a16="http://schemas.microsoft.com/office/drawing/2014/main" id="{140AFC14-5107-16B1-6381-BCB85C679ECB}"/>
              </a:ext>
            </a:extLst>
          </p:cNvPr>
          <p:cNvSpPr>
            <a:spLocks noGrp="1"/>
          </p:cNvSpPr>
          <p:nvPr>
            <p:ph type="ftr" sz="quarter" idx="15"/>
          </p:nvPr>
        </p:nvSpPr>
        <p:spPr/>
        <p:txBody>
          <a:bodyPr/>
          <a:lstStyle/>
          <a:p>
            <a:r>
              <a:rPr lang="en-GB"/>
              <a:t>YOUR DEPARTMENT NAME</a:t>
            </a:r>
            <a:endParaRPr lang="en-GB" dirty="0"/>
          </a:p>
        </p:txBody>
      </p:sp>
      <p:sp>
        <p:nvSpPr>
          <p:cNvPr id="7" name="Slide Number Placeholder 6">
            <a:extLst>
              <a:ext uri="{FF2B5EF4-FFF2-40B4-BE49-F238E27FC236}">
                <a16:creationId xmlns:a16="http://schemas.microsoft.com/office/drawing/2014/main" id="{EF4D57B3-B82C-44DD-258F-A234DE81EF28}"/>
              </a:ext>
            </a:extLst>
          </p:cNvPr>
          <p:cNvSpPr>
            <a:spLocks noGrp="1"/>
          </p:cNvSpPr>
          <p:nvPr>
            <p:ph type="sldNum" sz="quarter" idx="16"/>
          </p:nvPr>
        </p:nvSpPr>
        <p:spPr/>
        <p:txBody>
          <a:bodyPr/>
          <a:lstStyle/>
          <a:p>
            <a:fld id="{B3284CE9-EFAB-9F4B-868A-1F02DB69B64D}" type="slidenum">
              <a:rPr lang="en-GB" smtClean="0"/>
              <a:pPr/>
              <a:t>‹#›</a:t>
            </a:fld>
            <a:endParaRPr lang="en-GB"/>
          </a:p>
        </p:txBody>
      </p:sp>
      <p:sp>
        <p:nvSpPr>
          <p:cNvPr id="8" name="Rectangle 7">
            <a:extLst>
              <a:ext uri="{FF2B5EF4-FFF2-40B4-BE49-F238E27FC236}">
                <a16:creationId xmlns:a16="http://schemas.microsoft.com/office/drawing/2014/main" id="{8A923979-3CBA-AA8D-6648-A49E5E3D5B23}"/>
              </a:ext>
            </a:extLst>
          </p:cNvPr>
          <p:cNvSpPr/>
          <p:nvPr userDrawn="1"/>
        </p:nvSpPr>
        <p:spPr>
          <a:xfrm>
            <a:off x="5880447" y="369182"/>
            <a:ext cx="46800" cy="669600"/>
          </a:xfrm>
          <a:prstGeom prst="rect">
            <a:avLst/>
          </a:prstGeom>
          <a:solidFill>
            <a:srgbClr val="FF82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a:solidFill>
                <a:schemeClr val="tx1"/>
              </a:solidFill>
            </a:endParaRPr>
          </a:p>
        </p:txBody>
      </p:sp>
      <p:sp>
        <p:nvSpPr>
          <p:cNvPr id="11" name="Title 1">
            <a:extLst>
              <a:ext uri="{FF2B5EF4-FFF2-40B4-BE49-F238E27FC236}">
                <a16:creationId xmlns:a16="http://schemas.microsoft.com/office/drawing/2014/main" id="{0565FF08-C07A-F636-263C-773DE94EEA8F}"/>
              </a:ext>
            </a:extLst>
          </p:cNvPr>
          <p:cNvSpPr>
            <a:spLocks noGrp="1"/>
          </p:cNvSpPr>
          <p:nvPr>
            <p:ph type="title"/>
          </p:nvPr>
        </p:nvSpPr>
        <p:spPr>
          <a:xfrm>
            <a:off x="6101480" y="260350"/>
            <a:ext cx="5545137" cy="936625"/>
          </a:xfrm>
        </p:spPr>
        <p:txBody>
          <a:bodyPr anchor="ctr">
            <a:normAutofit/>
          </a:bodyPr>
          <a:lstStyle>
            <a:lvl1pPr>
              <a:defRPr sz="2800"/>
            </a:lvl1pPr>
          </a:lstStyle>
          <a:p>
            <a:r>
              <a:rPr lang="sv-SE"/>
              <a:t>Klicka här för att ändra mall för rubrikformat</a:t>
            </a:r>
            <a:endParaRPr lang="en-GB" dirty="0"/>
          </a:p>
        </p:txBody>
      </p:sp>
      <p:sp>
        <p:nvSpPr>
          <p:cNvPr id="12" name="Text Placeholder 3">
            <a:extLst>
              <a:ext uri="{FF2B5EF4-FFF2-40B4-BE49-F238E27FC236}">
                <a16:creationId xmlns:a16="http://schemas.microsoft.com/office/drawing/2014/main" id="{C9C18363-823D-77F9-919A-51B95E7C410D}"/>
              </a:ext>
            </a:extLst>
          </p:cNvPr>
          <p:cNvSpPr>
            <a:spLocks noGrp="1"/>
          </p:cNvSpPr>
          <p:nvPr>
            <p:ph type="body" sz="half" idx="2"/>
          </p:nvPr>
        </p:nvSpPr>
        <p:spPr>
          <a:xfrm>
            <a:off x="6101480" y="1275632"/>
            <a:ext cx="5545137" cy="4961656"/>
          </a:xfrm>
        </p:spPr>
        <p:txBody>
          <a:bodyPr>
            <a:normAutofit/>
          </a:bodyPr>
          <a:lstStyle>
            <a:lvl1pPr marL="182563" indent="-182563">
              <a:buFont typeface="Wingdings" pitchFamily="2" charset="2"/>
              <a:buChar char="§"/>
              <a:tabLst/>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Tree>
    <p:extLst>
      <p:ext uri="{BB962C8B-B14F-4D97-AF65-F5344CB8AC3E}">
        <p14:creationId xmlns:p14="http://schemas.microsoft.com/office/powerpoint/2010/main" val="37846277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Full screen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657925ED-3C6E-D2BC-524C-03F95AFD69F9}"/>
              </a:ext>
            </a:extLst>
          </p:cNvPr>
          <p:cNvSpPr>
            <a:spLocks noGrp="1"/>
          </p:cNvSpPr>
          <p:nvPr>
            <p:ph type="pic" sz="quarter" idx="13"/>
          </p:nvPr>
        </p:nvSpPr>
        <p:spPr>
          <a:xfrm>
            <a:off x="0" y="-1"/>
            <a:ext cx="12192000" cy="6521841"/>
          </a:xfrm>
        </p:spPr>
        <p:txBody>
          <a:bodyPr/>
          <a:lstStyle>
            <a:lvl1pPr marL="12700" indent="0" algn="ctr">
              <a:buNone/>
              <a:defRPr sz="1600"/>
            </a:lvl1pPr>
          </a:lstStyle>
          <a:p>
            <a:r>
              <a:rPr lang="sv-SE"/>
              <a:t>Klicka på ikonen för att lägga till en bild</a:t>
            </a:r>
            <a:endParaRPr lang="en-GB" dirty="0"/>
          </a:p>
        </p:txBody>
      </p:sp>
      <p:sp>
        <p:nvSpPr>
          <p:cNvPr id="2" name="Date Placeholder 1">
            <a:extLst>
              <a:ext uri="{FF2B5EF4-FFF2-40B4-BE49-F238E27FC236}">
                <a16:creationId xmlns:a16="http://schemas.microsoft.com/office/drawing/2014/main" id="{48A6EA2C-8811-28BF-A8D8-8A81FA6B20BE}"/>
              </a:ext>
            </a:extLst>
          </p:cNvPr>
          <p:cNvSpPr>
            <a:spLocks noGrp="1"/>
          </p:cNvSpPr>
          <p:nvPr>
            <p:ph type="dt" sz="half" idx="14"/>
          </p:nvPr>
        </p:nvSpPr>
        <p:spPr/>
        <p:txBody>
          <a:bodyPr/>
          <a:lstStyle/>
          <a:p>
            <a:fld id="{323C7BE1-67B9-5941-A9CD-FE6AEB98B9F2}" type="datetime1">
              <a:rPr lang="sv-SE" smtClean="0"/>
              <a:t>2023-09-14</a:t>
            </a:fld>
            <a:endParaRPr lang="en-GB" dirty="0"/>
          </a:p>
        </p:txBody>
      </p:sp>
      <p:sp>
        <p:nvSpPr>
          <p:cNvPr id="3" name="Footer Placeholder 2">
            <a:extLst>
              <a:ext uri="{FF2B5EF4-FFF2-40B4-BE49-F238E27FC236}">
                <a16:creationId xmlns:a16="http://schemas.microsoft.com/office/drawing/2014/main" id="{66F74CE5-7877-FF40-E2D2-D71BF90E9C3B}"/>
              </a:ext>
            </a:extLst>
          </p:cNvPr>
          <p:cNvSpPr>
            <a:spLocks noGrp="1"/>
          </p:cNvSpPr>
          <p:nvPr>
            <p:ph type="ftr" sz="quarter" idx="15"/>
          </p:nvPr>
        </p:nvSpPr>
        <p:spPr/>
        <p:txBody>
          <a:bodyPr/>
          <a:lstStyle/>
          <a:p>
            <a:r>
              <a:rPr lang="en-GB"/>
              <a:t>YOUR DEPARTMENT NAME</a:t>
            </a:r>
            <a:endParaRPr lang="en-GB" dirty="0"/>
          </a:p>
        </p:txBody>
      </p:sp>
      <p:sp>
        <p:nvSpPr>
          <p:cNvPr id="4" name="Slide Number Placeholder 3">
            <a:extLst>
              <a:ext uri="{FF2B5EF4-FFF2-40B4-BE49-F238E27FC236}">
                <a16:creationId xmlns:a16="http://schemas.microsoft.com/office/drawing/2014/main" id="{D6A08267-CE22-825F-FEB3-75D87DFB2D00}"/>
              </a:ext>
            </a:extLst>
          </p:cNvPr>
          <p:cNvSpPr>
            <a:spLocks noGrp="1"/>
          </p:cNvSpPr>
          <p:nvPr>
            <p:ph type="sldNum" sz="quarter" idx="16"/>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23628282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Full screen image with caption">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657925ED-3C6E-D2BC-524C-03F95AFD69F9}"/>
              </a:ext>
            </a:extLst>
          </p:cNvPr>
          <p:cNvSpPr>
            <a:spLocks noGrp="1"/>
          </p:cNvSpPr>
          <p:nvPr>
            <p:ph type="pic" sz="quarter" idx="13"/>
          </p:nvPr>
        </p:nvSpPr>
        <p:spPr>
          <a:xfrm>
            <a:off x="0" y="0"/>
            <a:ext cx="12192000" cy="6528281"/>
          </a:xfrm>
        </p:spPr>
        <p:txBody>
          <a:bodyPr/>
          <a:lstStyle>
            <a:lvl1pPr marL="12700" indent="0" algn="ctr">
              <a:buNone/>
              <a:defRPr sz="1600"/>
            </a:lvl1pPr>
          </a:lstStyle>
          <a:p>
            <a:r>
              <a:rPr lang="sv-SE"/>
              <a:t>Klicka på ikonen för att lägga till en bild</a:t>
            </a:r>
            <a:endParaRPr lang="en-GB" dirty="0"/>
          </a:p>
        </p:txBody>
      </p:sp>
      <p:sp>
        <p:nvSpPr>
          <p:cNvPr id="2" name="Text Placeholder 12">
            <a:extLst>
              <a:ext uri="{FF2B5EF4-FFF2-40B4-BE49-F238E27FC236}">
                <a16:creationId xmlns:a16="http://schemas.microsoft.com/office/drawing/2014/main" id="{6B115ABF-A9C0-7083-19A9-0EA9F3539AE8}"/>
              </a:ext>
            </a:extLst>
          </p:cNvPr>
          <p:cNvSpPr>
            <a:spLocks noGrp="1"/>
          </p:cNvSpPr>
          <p:nvPr>
            <p:ph type="body" sz="quarter" idx="14" hasCustomPrompt="1"/>
          </p:nvPr>
        </p:nvSpPr>
        <p:spPr>
          <a:xfrm>
            <a:off x="8593742" y="2081338"/>
            <a:ext cx="2695324" cy="2695324"/>
          </a:xfrm>
          <a:prstGeom prst="rect">
            <a:avLst/>
          </a:prstGeom>
          <a:solidFill>
            <a:schemeClr val="tx1"/>
          </a:solidFill>
          <a:ln w="3175">
            <a:solidFill>
              <a:schemeClr val="bg1"/>
            </a:solidFill>
          </a:ln>
        </p:spPr>
        <p:txBody>
          <a:bodyPr lIns="288000" tIns="180000" rIns="180000" bIns="180000" anchor="ctr">
            <a:normAutofit/>
          </a:bodyPr>
          <a:lstStyle>
            <a:lvl1pPr marL="0" indent="0" algn="l">
              <a:spcBef>
                <a:spcPts val="0"/>
              </a:spcBef>
              <a:buNone/>
              <a:defRPr sz="2000" b="1">
                <a:solidFill>
                  <a:schemeClr val="bg1"/>
                </a:solidFill>
              </a:defRPr>
            </a:lvl1pPr>
          </a:lstStyle>
          <a:p>
            <a:pPr lvl="0"/>
            <a:r>
              <a:rPr lang="en-GB" noProof="0" dirty="0"/>
              <a:t>Click to add caption</a:t>
            </a:r>
          </a:p>
        </p:txBody>
      </p:sp>
      <p:sp>
        <p:nvSpPr>
          <p:cNvPr id="3" name="Date Placeholder 2">
            <a:extLst>
              <a:ext uri="{FF2B5EF4-FFF2-40B4-BE49-F238E27FC236}">
                <a16:creationId xmlns:a16="http://schemas.microsoft.com/office/drawing/2014/main" id="{8808CA53-CC97-961B-0FD8-0ACD9166C5B2}"/>
              </a:ext>
            </a:extLst>
          </p:cNvPr>
          <p:cNvSpPr>
            <a:spLocks noGrp="1"/>
          </p:cNvSpPr>
          <p:nvPr>
            <p:ph type="dt" sz="half" idx="15"/>
          </p:nvPr>
        </p:nvSpPr>
        <p:spPr/>
        <p:txBody>
          <a:bodyPr/>
          <a:lstStyle/>
          <a:p>
            <a:fld id="{323C7BE1-67B9-5941-A9CD-FE6AEB98B9F2}" type="datetime1">
              <a:rPr lang="sv-SE" smtClean="0"/>
              <a:t>2023-09-14</a:t>
            </a:fld>
            <a:endParaRPr lang="en-GB" dirty="0"/>
          </a:p>
        </p:txBody>
      </p:sp>
      <p:sp>
        <p:nvSpPr>
          <p:cNvPr id="6" name="Footer Placeholder 5">
            <a:extLst>
              <a:ext uri="{FF2B5EF4-FFF2-40B4-BE49-F238E27FC236}">
                <a16:creationId xmlns:a16="http://schemas.microsoft.com/office/drawing/2014/main" id="{2E4E3B6A-F6FA-DE48-9536-B04BF2E88240}"/>
              </a:ext>
            </a:extLst>
          </p:cNvPr>
          <p:cNvSpPr>
            <a:spLocks noGrp="1"/>
          </p:cNvSpPr>
          <p:nvPr>
            <p:ph type="ftr" sz="quarter" idx="16"/>
          </p:nvPr>
        </p:nvSpPr>
        <p:spPr/>
        <p:txBody>
          <a:bodyPr/>
          <a:lstStyle/>
          <a:p>
            <a:r>
              <a:rPr lang="en-GB"/>
              <a:t>YOUR DEPARTMENT NAME</a:t>
            </a:r>
            <a:endParaRPr lang="en-GB" dirty="0"/>
          </a:p>
        </p:txBody>
      </p:sp>
      <p:sp>
        <p:nvSpPr>
          <p:cNvPr id="8" name="Slide Number Placeholder 7">
            <a:extLst>
              <a:ext uri="{FF2B5EF4-FFF2-40B4-BE49-F238E27FC236}">
                <a16:creationId xmlns:a16="http://schemas.microsoft.com/office/drawing/2014/main" id="{6799A885-8538-4FC7-FC8F-139521DF98D8}"/>
              </a:ext>
            </a:extLst>
          </p:cNvPr>
          <p:cNvSpPr>
            <a:spLocks noGrp="1"/>
          </p:cNvSpPr>
          <p:nvPr>
            <p:ph type="sldNum" sz="quarter" idx="17"/>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8387644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ull screen video">
    <p:spTree>
      <p:nvGrpSpPr>
        <p:cNvPr id="1" name=""/>
        <p:cNvGrpSpPr/>
        <p:nvPr/>
      </p:nvGrpSpPr>
      <p:grpSpPr>
        <a:xfrm>
          <a:off x="0" y="0"/>
          <a:ext cx="0" cy="0"/>
          <a:chOff x="0" y="0"/>
          <a:chExt cx="0" cy="0"/>
        </a:xfrm>
      </p:grpSpPr>
      <p:sp>
        <p:nvSpPr>
          <p:cNvPr id="6" name="Media Placeholder 5">
            <a:extLst>
              <a:ext uri="{FF2B5EF4-FFF2-40B4-BE49-F238E27FC236}">
                <a16:creationId xmlns:a16="http://schemas.microsoft.com/office/drawing/2014/main" id="{0D4C0260-5644-9528-63A7-842FE461CF19}"/>
              </a:ext>
            </a:extLst>
          </p:cNvPr>
          <p:cNvSpPr>
            <a:spLocks noGrp="1"/>
          </p:cNvSpPr>
          <p:nvPr>
            <p:ph type="media" sz="quarter" idx="13"/>
          </p:nvPr>
        </p:nvSpPr>
        <p:spPr>
          <a:xfrm>
            <a:off x="0" y="-1"/>
            <a:ext cx="12192000" cy="6509903"/>
          </a:xfrm>
        </p:spPr>
        <p:txBody>
          <a:bodyPr>
            <a:normAutofit/>
          </a:bodyPr>
          <a:lstStyle>
            <a:lvl1pPr marL="12700" indent="0" algn="ctr">
              <a:buNone/>
              <a:defRPr sz="1600"/>
            </a:lvl1pPr>
          </a:lstStyle>
          <a:p>
            <a:r>
              <a:rPr lang="sv-SE"/>
              <a:t>Klicka på ikonen för att lägga till ett medieklipp</a:t>
            </a:r>
            <a:endParaRPr lang="en-GB" dirty="0"/>
          </a:p>
        </p:txBody>
      </p:sp>
      <p:sp>
        <p:nvSpPr>
          <p:cNvPr id="10" name="Date Placeholder 9">
            <a:extLst>
              <a:ext uri="{FF2B5EF4-FFF2-40B4-BE49-F238E27FC236}">
                <a16:creationId xmlns:a16="http://schemas.microsoft.com/office/drawing/2014/main" id="{F4FAC3A0-DEB5-81E3-A40F-7B264A0EA62C}"/>
              </a:ext>
            </a:extLst>
          </p:cNvPr>
          <p:cNvSpPr>
            <a:spLocks noGrp="1"/>
          </p:cNvSpPr>
          <p:nvPr>
            <p:ph type="dt" sz="half" idx="14"/>
          </p:nvPr>
        </p:nvSpPr>
        <p:spPr/>
        <p:txBody>
          <a:bodyPr/>
          <a:lstStyle/>
          <a:p>
            <a:fld id="{323C7BE1-67B9-5941-A9CD-FE6AEB98B9F2}" type="datetime1">
              <a:rPr lang="sv-SE" smtClean="0"/>
              <a:t>2023-09-14</a:t>
            </a:fld>
            <a:endParaRPr lang="en-GB" dirty="0"/>
          </a:p>
        </p:txBody>
      </p:sp>
      <p:sp>
        <p:nvSpPr>
          <p:cNvPr id="11" name="Footer Placeholder 10">
            <a:extLst>
              <a:ext uri="{FF2B5EF4-FFF2-40B4-BE49-F238E27FC236}">
                <a16:creationId xmlns:a16="http://schemas.microsoft.com/office/drawing/2014/main" id="{697A248D-9CAC-D4C1-95F6-10AE2AAB4361}"/>
              </a:ext>
            </a:extLst>
          </p:cNvPr>
          <p:cNvSpPr>
            <a:spLocks noGrp="1"/>
          </p:cNvSpPr>
          <p:nvPr>
            <p:ph type="ftr" sz="quarter" idx="15"/>
          </p:nvPr>
        </p:nvSpPr>
        <p:spPr/>
        <p:txBody>
          <a:bodyPr/>
          <a:lstStyle/>
          <a:p>
            <a:r>
              <a:rPr lang="en-GB"/>
              <a:t>YOUR DEPARTMENT NAME</a:t>
            </a:r>
            <a:endParaRPr lang="en-GB" dirty="0"/>
          </a:p>
        </p:txBody>
      </p:sp>
      <p:sp>
        <p:nvSpPr>
          <p:cNvPr id="12" name="Slide Number Placeholder 11">
            <a:extLst>
              <a:ext uri="{FF2B5EF4-FFF2-40B4-BE49-F238E27FC236}">
                <a16:creationId xmlns:a16="http://schemas.microsoft.com/office/drawing/2014/main" id="{4B962CC8-0D63-F763-E8E3-12A960029E23}"/>
              </a:ext>
            </a:extLst>
          </p:cNvPr>
          <p:cNvSpPr>
            <a:spLocks noGrp="1"/>
          </p:cNvSpPr>
          <p:nvPr>
            <p:ph type="sldNum" sz="quarter" idx="16"/>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26669591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ild med bild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8BAE2B-5F51-714A-F072-07D331E278E8}"/>
              </a:ext>
            </a:extLst>
          </p:cNvPr>
          <p:cNvSpPr/>
          <p:nvPr userDrawn="1"/>
        </p:nvSpPr>
        <p:spPr>
          <a:xfrm>
            <a:off x="0" y="-10450"/>
            <a:ext cx="3382596" cy="6531899"/>
          </a:xfrm>
          <a:prstGeom prst="rect">
            <a:avLst/>
          </a:prstGeom>
          <a:solidFill>
            <a:srgbClr val="E6ED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 Placeholder 3">
            <a:extLst>
              <a:ext uri="{FF2B5EF4-FFF2-40B4-BE49-F238E27FC236}">
                <a16:creationId xmlns:a16="http://schemas.microsoft.com/office/drawing/2014/main" id="{320F6472-22EE-CA2A-B6E6-E123E735E535}"/>
              </a:ext>
            </a:extLst>
          </p:cNvPr>
          <p:cNvSpPr>
            <a:spLocks noGrp="1"/>
          </p:cNvSpPr>
          <p:nvPr>
            <p:ph type="body" sz="half" idx="2"/>
          </p:nvPr>
        </p:nvSpPr>
        <p:spPr>
          <a:xfrm>
            <a:off x="6258811" y="914399"/>
            <a:ext cx="5040000" cy="4320000"/>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
        <p:nvSpPr>
          <p:cNvPr id="10" name="Picture Placeholder 9">
            <a:extLst>
              <a:ext uri="{FF2B5EF4-FFF2-40B4-BE49-F238E27FC236}">
                <a16:creationId xmlns:a16="http://schemas.microsoft.com/office/drawing/2014/main" id="{D0C78E44-7E6E-8C2A-B4A4-FDE78FA888E8}"/>
              </a:ext>
            </a:extLst>
          </p:cNvPr>
          <p:cNvSpPr>
            <a:spLocks noGrp="1" noChangeAspect="1"/>
          </p:cNvSpPr>
          <p:nvPr>
            <p:ph type="pic" sz="quarter" idx="13"/>
          </p:nvPr>
        </p:nvSpPr>
        <p:spPr>
          <a:xfrm>
            <a:off x="1206928" y="914399"/>
            <a:ext cx="4320000" cy="4320000"/>
          </a:xfrm>
        </p:spPr>
        <p:txBody>
          <a:bodyPr>
            <a:normAutofit/>
          </a:bodyPr>
          <a:lstStyle>
            <a:lvl1pPr marL="12700" indent="0" algn="ctr">
              <a:buNone/>
              <a:defRPr sz="1600"/>
            </a:lvl1pPr>
          </a:lstStyle>
          <a:p>
            <a:r>
              <a:rPr lang="sv-SE"/>
              <a:t>Klicka på ikonen för att lägga till en bild</a:t>
            </a:r>
            <a:endParaRPr lang="en-GB" dirty="0"/>
          </a:p>
        </p:txBody>
      </p:sp>
      <p:sp>
        <p:nvSpPr>
          <p:cNvPr id="12" name="Date Placeholder 11">
            <a:extLst>
              <a:ext uri="{FF2B5EF4-FFF2-40B4-BE49-F238E27FC236}">
                <a16:creationId xmlns:a16="http://schemas.microsoft.com/office/drawing/2014/main" id="{27BFBA75-9563-CD49-78F6-17396208D315}"/>
              </a:ext>
            </a:extLst>
          </p:cNvPr>
          <p:cNvSpPr>
            <a:spLocks noGrp="1"/>
          </p:cNvSpPr>
          <p:nvPr>
            <p:ph type="dt" sz="half" idx="14"/>
          </p:nvPr>
        </p:nvSpPr>
        <p:spPr/>
        <p:txBody>
          <a:bodyPr/>
          <a:lstStyle/>
          <a:p>
            <a:fld id="{323C7BE1-67B9-5941-A9CD-FE6AEB98B9F2}" type="datetime1">
              <a:rPr lang="sv-SE" smtClean="0"/>
              <a:t>2023-09-14</a:t>
            </a:fld>
            <a:endParaRPr lang="en-GB" dirty="0"/>
          </a:p>
        </p:txBody>
      </p:sp>
      <p:sp>
        <p:nvSpPr>
          <p:cNvPr id="13" name="Footer Placeholder 12">
            <a:extLst>
              <a:ext uri="{FF2B5EF4-FFF2-40B4-BE49-F238E27FC236}">
                <a16:creationId xmlns:a16="http://schemas.microsoft.com/office/drawing/2014/main" id="{1F3C2B7F-136C-8094-B869-51DE2127DE95}"/>
              </a:ext>
            </a:extLst>
          </p:cNvPr>
          <p:cNvSpPr>
            <a:spLocks noGrp="1"/>
          </p:cNvSpPr>
          <p:nvPr>
            <p:ph type="ftr" sz="quarter" idx="15"/>
          </p:nvPr>
        </p:nvSpPr>
        <p:spPr/>
        <p:txBody>
          <a:bodyPr/>
          <a:lstStyle/>
          <a:p>
            <a:r>
              <a:rPr lang="en-GB"/>
              <a:t>YOUR DEPARTMENT NAME</a:t>
            </a:r>
            <a:endParaRPr lang="en-GB" dirty="0"/>
          </a:p>
        </p:txBody>
      </p:sp>
      <p:sp>
        <p:nvSpPr>
          <p:cNvPr id="14" name="Slide Number Placeholder 13">
            <a:extLst>
              <a:ext uri="{FF2B5EF4-FFF2-40B4-BE49-F238E27FC236}">
                <a16:creationId xmlns:a16="http://schemas.microsoft.com/office/drawing/2014/main" id="{C3F89138-6400-A602-296E-AC8EDD4C493C}"/>
              </a:ext>
            </a:extLst>
          </p:cNvPr>
          <p:cNvSpPr>
            <a:spLocks noGrp="1"/>
          </p:cNvSpPr>
          <p:nvPr>
            <p:ph type="sldNum" sz="quarter" idx="16"/>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26871138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aption with pictur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8BAE2B-5F51-714A-F072-07D331E278E8}"/>
              </a:ext>
            </a:extLst>
          </p:cNvPr>
          <p:cNvSpPr/>
          <p:nvPr userDrawn="1"/>
        </p:nvSpPr>
        <p:spPr>
          <a:xfrm>
            <a:off x="8811175" y="-3075"/>
            <a:ext cx="3382596" cy="6519600"/>
          </a:xfrm>
          <a:prstGeom prst="rect">
            <a:avLst/>
          </a:prstGeom>
          <a:solidFill>
            <a:srgbClr val="E6ED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 Placeholder 3">
            <a:extLst>
              <a:ext uri="{FF2B5EF4-FFF2-40B4-BE49-F238E27FC236}">
                <a16:creationId xmlns:a16="http://schemas.microsoft.com/office/drawing/2014/main" id="{320F6472-22EE-CA2A-B6E6-E123E735E535}"/>
              </a:ext>
            </a:extLst>
          </p:cNvPr>
          <p:cNvSpPr>
            <a:spLocks noGrp="1"/>
          </p:cNvSpPr>
          <p:nvPr>
            <p:ph type="body" sz="half" idx="2"/>
          </p:nvPr>
        </p:nvSpPr>
        <p:spPr>
          <a:xfrm>
            <a:off x="1217339" y="914399"/>
            <a:ext cx="5040000" cy="4320000"/>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
        <p:nvSpPr>
          <p:cNvPr id="10" name="Picture Placeholder 9">
            <a:extLst>
              <a:ext uri="{FF2B5EF4-FFF2-40B4-BE49-F238E27FC236}">
                <a16:creationId xmlns:a16="http://schemas.microsoft.com/office/drawing/2014/main" id="{D0C78E44-7E6E-8C2A-B4A4-FDE78FA888E8}"/>
              </a:ext>
            </a:extLst>
          </p:cNvPr>
          <p:cNvSpPr>
            <a:spLocks noGrp="1" noChangeAspect="1"/>
          </p:cNvSpPr>
          <p:nvPr>
            <p:ph type="pic" sz="quarter" idx="13"/>
          </p:nvPr>
        </p:nvSpPr>
        <p:spPr>
          <a:xfrm>
            <a:off x="6833028" y="914399"/>
            <a:ext cx="4320000" cy="4320000"/>
          </a:xfrm>
        </p:spPr>
        <p:txBody>
          <a:bodyPr>
            <a:normAutofit/>
          </a:bodyPr>
          <a:lstStyle>
            <a:lvl1pPr marL="12700" indent="0" algn="ctr">
              <a:buNone/>
              <a:defRPr sz="1600"/>
            </a:lvl1pPr>
          </a:lstStyle>
          <a:p>
            <a:r>
              <a:rPr lang="sv-SE"/>
              <a:t>Klicka på ikonen för att lägga till en bild</a:t>
            </a:r>
            <a:endParaRPr lang="en-GB" dirty="0"/>
          </a:p>
        </p:txBody>
      </p:sp>
      <p:sp>
        <p:nvSpPr>
          <p:cNvPr id="12" name="Date Placeholder 11">
            <a:extLst>
              <a:ext uri="{FF2B5EF4-FFF2-40B4-BE49-F238E27FC236}">
                <a16:creationId xmlns:a16="http://schemas.microsoft.com/office/drawing/2014/main" id="{4FFF6DAF-C0AF-40A8-3958-856CA5A823EF}"/>
              </a:ext>
            </a:extLst>
          </p:cNvPr>
          <p:cNvSpPr>
            <a:spLocks noGrp="1"/>
          </p:cNvSpPr>
          <p:nvPr>
            <p:ph type="dt" sz="half" idx="14"/>
          </p:nvPr>
        </p:nvSpPr>
        <p:spPr/>
        <p:txBody>
          <a:bodyPr/>
          <a:lstStyle/>
          <a:p>
            <a:fld id="{323C7BE1-67B9-5941-A9CD-FE6AEB98B9F2}" type="datetime1">
              <a:rPr lang="sv-SE" smtClean="0"/>
              <a:t>2023-09-14</a:t>
            </a:fld>
            <a:endParaRPr lang="en-GB" dirty="0"/>
          </a:p>
        </p:txBody>
      </p:sp>
      <p:sp>
        <p:nvSpPr>
          <p:cNvPr id="13" name="Footer Placeholder 12">
            <a:extLst>
              <a:ext uri="{FF2B5EF4-FFF2-40B4-BE49-F238E27FC236}">
                <a16:creationId xmlns:a16="http://schemas.microsoft.com/office/drawing/2014/main" id="{A0125F47-D166-BAD6-B865-3108D4817CF4}"/>
              </a:ext>
            </a:extLst>
          </p:cNvPr>
          <p:cNvSpPr>
            <a:spLocks noGrp="1"/>
          </p:cNvSpPr>
          <p:nvPr>
            <p:ph type="ftr" sz="quarter" idx="15"/>
          </p:nvPr>
        </p:nvSpPr>
        <p:spPr/>
        <p:txBody>
          <a:bodyPr/>
          <a:lstStyle/>
          <a:p>
            <a:r>
              <a:rPr lang="en-GB"/>
              <a:t>YOUR DEPARTMENT NAME</a:t>
            </a:r>
            <a:endParaRPr lang="en-GB" dirty="0"/>
          </a:p>
        </p:txBody>
      </p:sp>
      <p:sp>
        <p:nvSpPr>
          <p:cNvPr id="14" name="Slide Number Placeholder 13">
            <a:extLst>
              <a:ext uri="{FF2B5EF4-FFF2-40B4-BE49-F238E27FC236}">
                <a16:creationId xmlns:a16="http://schemas.microsoft.com/office/drawing/2014/main" id="{AD2AC487-007D-25B7-0E2D-E50276DC8D79}"/>
              </a:ext>
            </a:extLst>
          </p:cNvPr>
          <p:cNvSpPr>
            <a:spLocks noGrp="1"/>
          </p:cNvSpPr>
          <p:nvPr>
            <p:ph type="sldNum" sz="quarter" idx="16"/>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28205604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images and optional captions">
    <p:spTree>
      <p:nvGrpSpPr>
        <p:cNvPr id="1" name=""/>
        <p:cNvGrpSpPr/>
        <p:nvPr/>
      </p:nvGrpSpPr>
      <p:grpSpPr>
        <a:xfrm>
          <a:off x="0" y="0"/>
          <a:ext cx="0" cy="0"/>
          <a:chOff x="0" y="0"/>
          <a:chExt cx="0" cy="0"/>
        </a:xfrm>
      </p:grpSpPr>
      <p:sp>
        <p:nvSpPr>
          <p:cNvPr id="6" name="Picture Placeholder 13">
            <a:extLst>
              <a:ext uri="{FF2B5EF4-FFF2-40B4-BE49-F238E27FC236}">
                <a16:creationId xmlns:a16="http://schemas.microsoft.com/office/drawing/2014/main" id="{6F69CA18-3328-A347-11DC-55778274B577}"/>
              </a:ext>
            </a:extLst>
          </p:cNvPr>
          <p:cNvSpPr>
            <a:spLocks noGrp="1"/>
          </p:cNvSpPr>
          <p:nvPr>
            <p:ph type="pic" sz="quarter" idx="13"/>
          </p:nvPr>
        </p:nvSpPr>
        <p:spPr>
          <a:xfrm>
            <a:off x="-33786" y="-1166"/>
            <a:ext cx="4095891" cy="3238029"/>
          </a:xfrm>
        </p:spPr>
        <p:txBody>
          <a:bodyPr/>
          <a:lstStyle>
            <a:lvl1pPr marL="9525" indent="0" algn="ctr">
              <a:buNone/>
              <a:defRPr/>
            </a:lvl1pPr>
          </a:lstStyle>
          <a:p>
            <a:r>
              <a:rPr lang="sv-SE"/>
              <a:t>Klicka på ikonen för att lägga till en bild</a:t>
            </a:r>
            <a:endParaRPr lang="en-GB" dirty="0"/>
          </a:p>
        </p:txBody>
      </p:sp>
      <p:sp>
        <p:nvSpPr>
          <p:cNvPr id="8" name="Picture Placeholder 15">
            <a:extLst>
              <a:ext uri="{FF2B5EF4-FFF2-40B4-BE49-F238E27FC236}">
                <a16:creationId xmlns:a16="http://schemas.microsoft.com/office/drawing/2014/main" id="{E5BE8E48-2656-2130-6E37-59A8BEDD62C7}"/>
              </a:ext>
            </a:extLst>
          </p:cNvPr>
          <p:cNvSpPr>
            <a:spLocks noGrp="1"/>
          </p:cNvSpPr>
          <p:nvPr>
            <p:ph type="pic" sz="quarter" idx="15"/>
          </p:nvPr>
        </p:nvSpPr>
        <p:spPr>
          <a:xfrm>
            <a:off x="4065421" y="3236400"/>
            <a:ext cx="4095891" cy="3288637"/>
          </a:xfrm>
        </p:spPr>
        <p:txBody>
          <a:bodyPr/>
          <a:lstStyle>
            <a:lvl1pPr marL="9525" indent="0" algn="ctr">
              <a:buNone/>
              <a:defRPr/>
            </a:lvl1pPr>
          </a:lstStyle>
          <a:p>
            <a:r>
              <a:rPr lang="sv-SE"/>
              <a:t>Klicka på ikonen för att lägga till en bild</a:t>
            </a:r>
            <a:endParaRPr lang="en-GB" dirty="0"/>
          </a:p>
        </p:txBody>
      </p:sp>
      <p:sp>
        <p:nvSpPr>
          <p:cNvPr id="9" name="Text Placeholder 8">
            <a:extLst>
              <a:ext uri="{FF2B5EF4-FFF2-40B4-BE49-F238E27FC236}">
                <a16:creationId xmlns:a16="http://schemas.microsoft.com/office/drawing/2014/main" id="{1A7A2150-C250-CE83-91C1-D92490477C90}"/>
              </a:ext>
            </a:extLst>
          </p:cNvPr>
          <p:cNvSpPr>
            <a:spLocks noGrp="1"/>
          </p:cNvSpPr>
          <p:nvPr>
            <p:ph type="body" sz="quarter" idx="16" hasCustomPrompt="1"/>
          </p:nvPr>
        </p:nvSpPr>
        <p:spPr>
          <a:xfrm>
            <a:off x="304800" y="3721100"/>
            <a:ext cx="3429000" cy="2263775"/>
          </a:xfrm>
        </p:spPr>
        <p:txBody>
          <a:bodyPr anchor="ctr"/>
          <a:lstStyle>
            <a:lvl1pPr marL="9525" indent="0">
              <a:buNone/>
              <a:defRPr>
                <a:solidFill>
                  <a:schemeClr val="tx1"/>
                </a:solidFill>
              </a:defRPr>
            </a:lvl1pPr>
          </a:lstStyle>
          <a:p>
            <a:pPr lvl="0"/>
            <a:r>
              <a:rPr lang="en-GB" dirty="0"/>
              <a:t>Click to add caption</a:t>
            </a:r>
          </a:p>
        </p:txBody>
      </p:sp>
      <p:sp>
        <p:nvSpPr>
          <p:cNvPr id="10" name="Text Placeholder 8">
            <a:extLst>
              <a:ext uri="{FF2B5EF4-FFF2-40B4-BE49-F238E27FC236}">
                <a16:creationId xmlns:a16="http://schemas.microsoft.com/office/drawing/2014/main" id="{6A3B713F-E701-D6A1-8E72-915E63655B5D}"/>
              </a:ext>
            </a:extLst>
          </p:cNvPr>
          <p:cNvSpPr>
            <a:spLocks noGrp="1"/>
          </p:cNvSpPr>
          <p:nvPr>
            <p:ph type="body" sz="quarter" idx="17" hasCustomPrompt="1"/>
          </p:nvPr>
        </p:nvSpPr>
        <p:spPr>
          <a:xfrm>
            <a:off x="8457406" y="3727450"/>
            <a:ext cx="3429000" cy="2257425"/>
          </a:xfrm>
        </p:spPr>
        <p:txBody>
          <a:bodyPr anchor="ctr"/>
          <a:lstStyle>
            <a:lvl1pPr marL="9525" indent="0">
              <a:buNone/>
              <a:defRPr>
                <a:solidFill>
                  <a:schemeClr val="tx1"/>
                </a:solidFill>
              </a:defRPr>
            </a:lvl1pPr>
          </a:lstStyle>
          <a:p>
            <a:pPr lvl="0"/>
            <a:r>
              <a:rPr lang="en-GB" dirty="0"/>
              <a:t>Click to add caption</a:t>
            </a:r>
          </a:p>
        </p:txBody>
      </p:sp>
      <p:sp>
        <p:nvSpPr>
          <p:cNvPr id="11" name="Text Placeholder 8">
            <a:extLst>
              <a:ext uri="{FF2B5EF4-FFF2-40B4-BE49-F238E27FC236}">
                <a16:creationId xmlns:a16="http://schemas.microsoft.com/office/drawing/2014/main" id="{2F0D6170-BC29-7A3F-CF6A-44083A5C021F}"/>
              </a:ext>
            </a:extLst>
          </p:cNvPr>
          <p:cNvSpPr>
            <a:spLocks noGrp="1"/>
          </p:cNvSpPr>
          <p:nvPr>
            <p:ph type="body" sz="quarter" idx="18" hasCustomPrompt="1"/>
          </p:nvPr>
        </p:nvSpPr>
        <p:spPr>
          <a:xfrm>
            <a:off x="4392314" y="489838"/>
            <a:ext cx="3429000" cy="2273300"/>
          </a:xfrm>
        </p:spPr>
        <p:txBody>
          <a:bodyPr anchor="ctr"/>
          <a:lstStyle>
            <a:lvl1pPr marL="9525" indent="0">
              <a:buNone/>
              <a:defRPr>
                <a:solidFill>
                  <a:schemeClr val="tx1"/>
                </a:solidFill>
              </a:defRPr>
            </a:lvl1pPr>
          </a:lstStyle>
          <a:p>
            <a:pPr lvl="0"/>
            <a:r>
              <a:rPr lang="en-GB" dirty="0"/>
              <a:t>Click to add caption</a:t>
            </a:r>
          </a:p>
        </p:txBody>
      </p:sp>
      <p:sp>
        <p:nvSpPr>
          <p:cNvPr id="2" name="Rectangle 1">
            <a:extLst>
              <a:ext uri="{FF2B5EF4-FFF2-40B4-BE49-F238E27FC236}">
                <a16:creationId xmlns:a16="http://schemas.microsoft.com/office/drawing/2014/main" id="{8770D245-3F42-680B-A43E-8176BB0F0345}"/>
              </a:ext>
            </a:extLst>
          </p:cNvPr>
          <p:cNvSpPr/>
          <p:nvPr userDrawn="1"/>
        </p:nvSpPr>
        <p:spPr>
          <a:xfrm>
            <a:off x="-1893241" y="-17927"/>
            <a:ext cx="1742712" cy="6507627"/>
          </a:xfrm>
          <a:prstGeom prst="rect">
            <a:avLst/>
          </a:prstGeom>
          <a:solidFill>
            <a:srgbClr val="FFFCDB"/>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44000" rtlCol="0" anchor="t"/>
          <a:lstStyle/>
          <a:p>
            <a:pPr algn="l"/>
            <a:r>
              <a:rPr lang="en-GB" sz="1200" b="1" dirty="0">
                <a:solidFill>
                  <a:srgbClr val="1A1918"/>
                </a:solidFill>
              </a:rPr>
              <a:t>LAYOUT GUIDE</a:t>
            </a:r>
          </a:p>
          <a:p>
            <a:pPr algn="l"/>
            <a:endParaRPr lang="en-GB" sz="1200" dirty="0">
              <a:solidFill>
                <a:srgbClr val="1A1918"/>
              </a:solidFill>
            </a:endParaRPr>
          </a:p>
          <a:p>
            <a:pPr algn="l"/>
            <a:r>
              <a:rPr lang="en-GB" sz="1200" dirty="0">
                <a:solidFill>
                  <a:srgbClr val="1A1918"/>
                </a:solidFill>
              </a:rPr>
              <a:t>In editing mode, the pictures can appear as though they aren’t placed precisely.  It only appears that way when you are adding content, so don’t adjust your pictures. When in presentation mode, the pictures should appear correctly.</a:t>
            </a:r>
          </a:p>
          <a:p>
            <a:pPr algn="l"/>
            <a:endParaRPr lang="en-GB" sz="1200" dirty="0">
              <a:solidFill>
                <a:srgbClr val="1A1918"/>
              </a:solidFill>
            </a:endParaRPr>
          </a:p>
          <a:p>
            <a:pPr algn="l"/>
            <a:r>
              <a:rPr lang="en-GB" sz="1200" dirty="0">
                <a:solidFill>
                  <a:srgbClr val="1A1918"/>
                </a:solidFill>
              </a:rPr>
              <a:t>In this slide, you can choose to add captions or leave the caption boxes blank.  </a:t>
            </a:r>
          </a:p>
          <a:p>
            <a:pPr algn="l"/>
            <a:endParaRPr lang="en-GB" sz="1200" dirty="0">
              <a:solidFill>
                <a:srgbClr val="1A1918"/>
              </a:solidFill>
            </a:endParaRPr>
          </a:p>
          <a:p>
            <a:pPr algn="l"/>
            <a:r>
              <a:rPr lang="en-GB" sz="1200" dirty="0">
                <a:solidFill>
                  <a:srgbClr val="1A1918"/>
                </a:solidFill>
              </a:rPr>
              <a:t>Be sure to include three (3) images. If you have only 1 or 2 images, it is best to use a different slide layout. Choose one that is more appropriate.</a:t>
            </a:r>
          </a:p>
          <a:p>
            <a:pPr algn="l"/>
            <a:endParaRPr lang="en-GB" sz="1200" dirty="0">
              <a:solidFill>
                <a:schemeClr val="tx1"/>
              </a:solidFill>
            </a:endParaRPr>
          </a:p>
          <a:p>
            <a:pPr algn="l"/>
            <a:r>
              <a:rPr lang="en-GB" sz="1200" dirty="0">
                <a:solidFill>
                  <a:schemeClr val="accent5">
                    <a:lumMod val="40000"/>
                    <a:lumOff val="60000"/>
                  </a:schemeClr>
                </a:solidFill>
              </a:rPr>
              <a:t>--------------</a:t>
            </a:r>
          </a:p>
          <a:p>
            <a:pPr algn="l"/>
            <a:r>
              <a:rPr lang="en-GB" sz="1050" i="1" dirty="0">
                <a:solidFill>
                  <a:srgbClr val="767776"/>
                </a:solidFill>
              </a:rPr>
              <a:t>This info box will not appear when you present your slide.</a:t>
            </a:r>
          </a:p>
          <a:p>
            <a:pPr algn="l"/>
            <a:endParaRPr lang="en-GB" sz="1200" dirty="0">
              <a:solidFill>
                <a:schemeClr val="tx1"/>
              </a:solidFill>
            </a:endParaRPr>
          </a:p>
        </p:txBody>
      </p:sp>
      <p:sp>
        <p:nvSpPr>
          <p:cNvPr id="3" name="Picture Placeholder 13">
            <a:extLst>
              <a:ext uri="{FF2B5EF4-FFF2-40B4-BE49-F238E27FC236}">
                <a16:creationId xmlns:a16="http://schemas.microsoft.com/office/drawing/2014/main" id="{CC67E274-FB86-0A25-9742-F55895BA826C}"/>
              </a:ext>
            </a:extLst>
          </p:cNvPr>
          <p:cNvSpPr>
            <a:spLocks noGrp="1"/>
          </p:cNvSpPr>
          <p:nvPr>
            <p:ph type="pic" sz="quarter" idx="19"/>
          </p:nvPr>
        </p:nvSpPr>
        <p:spPr>
          <a:xfrm>
            <a:off x="8156730" y="-1629"/>
            <a:ext cx="4035270" cy="3238029"/>
          </a:xfrm>
        </p:spPr>
        <p:txBody>
          <a:bodyPr/>
          <a:lstStyle>
            <a:lvl1pPr marL="9525" indent="0" algn="ctr">
              <a:buNone/>
              <a:defRPr/>
            </a:lvl1pPr>
          </a:lstStyle>
          <a:p>
            <a:r>
              <a:rPr lang="sv-SE"/>
              <a:t>Klicka på ikonen för att lägga till en bild</a:t>
            </a:r>
            <a:endParaRPr lang="en-GB" dirty="0"/>
          </a:p>
        </p:txBody>
      </p:sp>
      <p:sp>
        <p:nvSpPr>
          <p:cNvPr id="12" name="Date Placeholder 11">
            <a:extLst>
              <a:ext uri="{FF2B5EF4-FFF2-40B4-BE49-F238E27FC236}">
                <a16:creationId xmlns:a16="http://schemas.microsoft.com/office/drawing/2014/main" id="{F7E65674-5A50-39EA-71D7-E3FD26295710}"/>
              </a:ext>
            </a:extLst>
          </p:cNvPr>
          <p:cNvSpPr>
            <a:spLocks noGrp="1"/>
          </p:cNvSpPr>
          <p:nvPr>
            <p:ph type="dt" sz="half" idx="20"/>
          </p:nvPr>
        </p:nvSpPr>
        <p:spPr/>
        <p:txBody>
          <a:bodyPr/>
          <a:lstStyle/>
          <a:p>
            <a:fld id="{323C7BE1-67B9-5941-A9CD-FE6AEB98B9F2}" type="datetime1">
              <a:rPr lang="sv-SE" smtClean="0"/>
              <a:t>2023-09-14</a:t>
            </a:fld>
            <a:endParaRPr lang="en-GB" dirty="0"/>
          </a:p>
        </p:txBody>
      </p:sp>
      <p:sp>
        <p:nvSpPr>
          <p:cNvPr id="13" name="Footer Placeholder 12">
            <a:extLst>
              <a:ext uri="{FF2B5EF4-FFF2-40B4-BE49-F238E27FC236}">
                <a16:creationId xmlns:a16="http://schemas.microsoft.com/office/drawing/2014/main" id="{B027A699-072B-5D4A-1D69-D9D202C921A4}"/>
              </a:ext>
            </a:extLst>
          </p:cNvPr>
          <p:cNvSpPr>
            <a:spLocks noGrp="1"/>
          </p:cNvSpPr>
          <p:nvPr>
            <p:ph type="ftr" sz="quarter" idx="21"/>
          </p:nvPr>
        </p:nvSpPr>
        <p:spPr/>
        <p:txBody>
          <a:bodyPr/>
          <a:lstStyle/>
          <a:p>
            <a:r>
              <a:rPr lang="en-GB"/>
              <a:t>YOUR DEPARTMENT NAME</a:t>
            </a:r>
            <a:endParaRPr lang="en-GB" dirty="0"/>
          </a:p>
        </p:txBody>
      </p:sp>
      <p:sp>
        <p:nvSpPr>
          <p:cNvPr id="14" name="Slide Number Placeholder 13">
            <a:extLst>
              <a:ext uri="{FF2B5EF4-FFF2-40B4-BE49-F238E27FC236}">
                <a16:creationId xmlns:a16="http://schemas.microsoft.com/office/drawing/2014/main" id="{34C0C586-2FD3-6695-27E5-C90A61567C8F}"/>
              </a:ext>
            </a:extLst>
          </p:cNvPr>
          <p:cNvSpPr>
            <a:spLocks noGrp="1"/>
          </p:cNvSpPr>
          <p:nvPr>
            <p:ph type="sldNum" sz="quarter" idx="22"/>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2504448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12E8426-9755-B737-0920-8ED502B024CE}"/>
              </a:ext>
            </a:extLst>
          </p:cNvPr>
          <p:cNvSpPr/>
          <p:nvPr userDrawn="1"/>
        </p:nvSpPr>
        <p:spPr>
          <a:xfrm>
            <a:off x="326655" y="369182"/>
            <a:ext cx="46800" cy="669600"/>
          </a:xfrm>
          <a:prstGeom prst="rect">
            <a:avLst/>
          </a:prstGeom>
          <a:solidFill>
            <a:srgbClr val="FF82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a:solidFill>
                <a:schemeClr val="tx1"/>
              </a:solidFill>
            </a:endParaRPr>
          </a:p>
        </p:txBody>
      </p:sp>
      <p:sp>
        <p:nvSpPr>
          <p:cNvPr id="2" name="Title 1">
            <a:extLst>
              <a:ext uri="{FF2B5EF4-FFF2-40B4-BE49-F238E27FC236}">
                <a16:creationId xmlns:a16="http://schemas.microsoft.com/office/drawing/2014/main" id="{827E43A9-6C0D-ACA1-BFF0-D3F2207E2F5D}"/>
              </a:ext>
            </a:extLst>
          </p:cNvPr>
          <p:cNvSpPr>
            <a:spLocks noGrp="1"/>
          </p:cNvSpPr>
          <p:nvPr>
            <p:ph type="title"/>
          </p:nvPr>
        </p:nvSpPr>
        <p:spPr/>
        <p:txBody>
          <a:bodyPr/>
          <a:lstStyle/>
          <a:p>
            <a:r>
              <a:rPr lang="sv-SE"/>
              <a:t>Klicka här för att ändra mall för rubrikformat</a:t>
            </a:r>
            <a:endParaRPr lang="en-GB"/>
          </a:p>
        </p:txBody>
      </p:sp>
      <p:sp>
        <p:nvSpPr>
          <p:cNvPr id="3" name="Content Placeholder 2">
            <a:extLst>
              <a:ext uri="{FF2B5EF4-FFF2-40B4-BE49-F238E27FC236}">
                <a16:creationId xmlns:a16="http://schemas.microsoft.com/office/drawing/2014/main" id="{BE3CA7EF-2525-FF1F-380C-37FAD070B8EC}"/>
              </a:ext>
            </a:extLst>
          </p:cNvPr>
          <p:cNvSpPr>
            <a:spLocks noGrp="1"/>
          </p:cNvSpPr>
          <p:nvPr>
            <p:ph idx="1"/>
          </p:nvPr>
        </p:nvSpPr>
        <p:spPr/>
        <p:txBody>
          <a:bodyPr/>
          <a:lstStyle/>
          <a:p>
            <a:pPr lvl="0"/>
            <a:r>
              <a:rPr lang="sv-SE"/>
              <a:t>Klicka här för att ändra format på bakgrundstexten</a:t>
            </a:r>
          </a:p>
          <a:p>
            <a:pPr lvl="1"/>
            <a:r>
              <a:rPr lang="sv-SE"/>
              <a:t>Nivå två</a:t>
            </a:r>
          </a:p>
          <a:p>
            <a:pPr lvl="2"/>
            <a:r>
              <a:rPr lang="sv-SE"/>
              <a:t>Nivå tre</a:t>
            </a:r>
          </a:p>
        </p:txBody>
      </p:sp>
      <p:sp>
        <p:nvSpPr>
          <p:cNvPr id="4" name="Date Placeholder 3">
            <a:extLst>
              <a:ext uri="{FF2B5EF4-FFF2-40B4-BE49-F238E27FC236}">
                <a16:creationId xmlns:a16="http://schemas.microsoft.com/office/drawing/2014/main" id="{14779597-F8CA-1765-0C99-31982B9C7993}"/>
              </a:ext>
            </a:extLst>
          </p:cNvPr>
          <p:cNvSpPr>
            <a:spLocks noGrp="1"/>
          </p:cNvSpPr>
          <p:nvPr>
            <p:ph type="dt" sz="half" idx="10"/>
          </p:nvPr>
        </p:nvSpPr>
        <p:spPr/>
        <p:txBody>
          <a:bodyPr/>
          <a:lstStyle/>
          <a:p>
            <a:fld id="{323C7BE1-67B9-5941-A9CD-FE6AEB98B9F2}" type="datetime1">
              <a:rPr lang="sv-SE" smtClean="0"/>
              <a:t>2023-09-14</a:t>
            </a:fld>
            <a:endParaRPr lang="en-GB" dirty="0"/>
          </a:p>
        </p:txBody>
      </p:sp>
      <p:sp>
        <p:nvSpPr>
          <p:cNvPr id="5" name="Footer Placeholder 4">
            <a:extLst>
              <a:ext uri="{FF2B5EF4-FFF2-40B4-BE49-F238E27FC236}">
                <a16:creationId xmlns:a16="http://schemas.microsoft.com/office/drawing/2014/main" id="{AB70D5EB-BD2C-57A6-418F-9216735F6900}"/>
              </a:ext>
            </a:extLst>
          </p:cNvPr>
          <p:cNvSpPr>
            <a:spLocks noGrp="1"/>
          </p:cNvSpPr>
          <p:nvPr>
            <p:ph type="ftr" sz="quarter" idx="11"/>
          </p:nvPr>
        </p:nvSpPr>
        <p:spPr/>
        <p:txBody>
          <a:bodyPr/>
          <a:lstStyle/>
          <a:p>
            <a:r>
              <a:rPr lang="en-GB"/>
              <a:t>YOUR DEPARTMENT NAME</a:t>
            </a:r>
            <a:endParaRPr lang="en-GB" dirty="0"/>
          </a:p>
        </p:txBody>
      </p:sp>
      <p:sp>
        <p:nvSpPr>
          <p:cNvPr id="6" name="Slide Number Placeholder 5">
            <a:extLst>
              <a:ext uri="{FF2B5EF4-FFF2-40B4-BE49-F238E27FC236}">
                <a16:creationId xmlns:a16="http://schemas.microsoft.com/office/drawing/2014/main" id="{D3A25C64-6B2B-811E-AE63-0DB6015067B8}"/>
              </a:ext>
            </a:extLst>
          </p:cNvPr>
          <p:cNvSpPr>
            <a:spLocks noGrp="1"/>
          </p:cNvSpPr>
          <p:nvPr>
            <p:ph type="sldNum" sz="quarter" idx="12"/>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1939577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Landscape image, title, caption">
    <p:spTree>
      <p:nvGrpSpPr>
        <p:cNvPr id="1" name=""/>
        <p:cNvGrpSpPr/>
        <p:nvPr/>
      </p:nvGrpSpPr>
      <p:grpSpPr>
        <a:xfrm>
          <a:off x="0" y="0"/>
          <a:ext cx="0" cy="0"/>
          <a:chOff x="0" y="0"/>
          <a:chExt cx="0" cy="0"/>
        </a:xfrm>
      </p:grpSpPr>
      <p:sp>
        <p:nvSpPr>
          <p:cNvPr id="6" name="Triangle 5">
            <a:extLst>
              <a:ext uri="{FF2B5EF4-FFF2-40B4-BE49-F238E27FC236}">
                <a16:creationId xmlns:a16="http://schemas.microsoft.com/office/drawing/2014/main" id="{EDC78CFC-CD70-E804-BB45-675971F11D39}"/>
              </a:ext>
            </a:extLst>
          </p:cNvPr>
          <p:cNvSpPr/>
          <p:nvPr/>
        </p:nvSpPr>
        <p:spPr>
          <a:xfrm rot="5400000">
            <a:off x="-904407" y="3937395"/>
            <a:ext cx="3466456" cy="1674965"/>
          </a:xfrm>
          <a:prstGeom prst="triangle">
            <a:avLst>
              <a:gd name="adj" fmla="val 49007"/>
            </a:avLst>
          </a:prstGeom>
          <a:solidFill>
            <a:srgbClr val="E6ED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GB" dirty="0">
              <a:solidFill>
                <a:schemeClr val="tx1"/>
              </a:solidFill>
            </a:endParaRPr>
          </a:p>
        </p:txBody>
      </p:sp>
      <p:sp>
        <p:nvSpPr>
          <p:cNvPr id="2" name="Title 1">
            <a:extLst>
              <a:ext uri="{FF2B5EF4-FFF2-40B4-BE49-F238E27FC236}">
                <a16:creationId xmlns:a16="http://schemas.microsoft.com/office/drawing/2014/main" id="{CAF2ED04-E1F5-06BB-39B0-7260A5F363AB}"/>
              </a:ext>
            </a:extLst>
          </p:cNvPr>
          <p:cNvSpPr>
            <a:spLocks noGrp="1"/>
          </p:cNvSpPr>
          <p:nvPr>
            <p:ph type="title"/>
          </p:nvPr>
        </p:nvSpPr>
        <p:spPr>
          <a:xfrm>
            <a:off x="550864" y="3428998"/>
            <a:ext cx="4154951" cy="2808289"/>
          </a:xfrm>
        </p:spPr>
        <p:txBody>
          <a:bodyPr/>
          <a:lstStyle/>
          <a:p>
            <a:r>
              <a:rPr lang="sv-SE"/>
              <a:t>Klicka här för att ändra mall för rubrikformat</a:t>
            </a:r>
            <a:endParaRPr lang="en-GB"/>
          </a:p>
        </p:txBody>
      </p:sp>
      <p:sp>
        <p:nvSpPr>
          <p:cNvPr id="7" name="Picture Placeholder 5">
            <a:extLst>
              <a:ext uri="{FF2B5EF4-FFF2-40B4-BE49-F238E27FC236}">
                <a16:creationId xmlns:a16="http://schemas.microsoft.com/office/drawing/2014/main" id="{1AE545AD-7B81-261B-9960-D8D16AEC2741}"/>
              </a:ext>
            </a:extLst>
          </p:cNvPr>
          <p:cNvSpPr>
            <a:spLocks noGrp="1"/>
          </p:cNvSpPr>
          <p:nvPr>
            <p:ph type="pic" sz="quarter" idx="13"/>
          </p:nvPr>
        </p:nvSpPr>
        <p:spPr>
          <a:xfrm>
            <a:off x="0" y="0"/>
            <a:ext cx="12192000" cy="3041650"/>
          </a:xfrm>
        </p:spPr>
        <p:txBody>
          <a:bodyPr/>
          <a:lstStyle>
            <a:lvl1pPr marL="9525" indent="0" algn="ctr">
              <a:buNone/>
              <a:defRPr/>
            </a:lvl1pPr>
          </a:lstStyle>
          <a:p>
            <a:r>
              <a:rPr lang="sv-SE"/>
              <a:t>Klicka på ikonen för att lägga till en bild</a:t>
            </a:r>
            <a:endParaRPr lang="en-GB" dirty="0"/>
          </a:p>
        </p:txBody>
      </p:sp>
      <p:sp>
        <p:nvSpPr>
          <p:cNvPr id="8" name="Text Placeholder 8">
            <a:extLst>
              <a:ext uri="{FF2B5EF4-FFF2-40B4-BE49-F238E27FC236}">
                <a16:creationId xmlns:a16="http://schemas.microsoft.com/office/drawing/2014/main" id="{84F37C8A-BC83-A6DE-1924-F82829270B10}"/>
              </a:ext>
            </a:extLst>
          </p:cNvPr>
          <p:cNvSpPr>
            <a:spLocks noGrp="1"/>
          </p:cNvSpPr>
          <p:nvPr>
            <p:ph type="body" sz="quarter" idx="14" hasCustomPrompt="1"/>
          </p:nvPr>
        </p:nvSpPr>
        <p:spPr>
          <a:xfrm>
            <a:off x="5363737" y="3428998"/>
            <a:ext cx="6277399" cy="2808289"/>
          </a:xfrm>
        </p:spPr>
        <p:txBody>
          <a:bodyPr anchor="t"/>
          <a:lstStyle>
            <a:lvl1pPr marL="9525" indent="0">
              <a:buNone/>
              <a:defRPr/>
            </a:lvl1pPr>
          </a:lstStyle>
          <a:p>
            <a:pPr lvl="0"/>
            <a:r>
              <a:rPr lang="en-GB" dirty="0"/>
              <a:t>Click to add caption</a:t>
            </a:r>
          </a:p>
        </p:txBody>
      </p:sp>
      <p:sp>
        <p:nvSpPr>
          <p:cNvPr id="9" name="Date Placeholder 8">
            <a:extLst>
              <a:ext uri="{FF2B5EF4-FFF2-40B4-BE49-F238E27FC236}">
                <a16:creationId xmlns:a16="http://schemas.microsoft.com/office/drawing/2014/main" id="{B618CFDF-100C-360A-BF5A-F2DCBC091A1B}"/>
              </a:ext>
            </a:extLst>
          </p:cNvPr>
          <p:cNvSpPr>
            <a:spLocks noGrp="1"/>
          </p:cNvSpPr>
          <p:nvPr>
            <p:ph type="dt" sz="half" idx="15"/>
          </p:nvPr>
        </p:nvSpPr>
        <p:spPr/>
        <p:txBody>
          <a:bodyPr/>
          <a:lstStyle/>
          <a:p>
            <a:fld id="{323C7BE1-67B9-5941-A9CD-FE6AEB98B9F2}" type="datetime1">
              <a:rPr lang="sv-SE" smtClean="0"/>
              <a:t>2023-09-14</a:t>
            </a:fld>
            <a:endParaRPr lang="en-GB" dirty="0"/>
          </a:p>
        </p:txBody>
      </p:sp>
      <p:sp>
        <p:nvSpPr>
          <p:cNvPr id="10" name="Footer Placeholder 9">
            <a:extLst>
              <a:ext uri="{FF2B5EF4-FFF2-40B4-BE49-F238E27FC236}">
                <a16:creationId xmlns:a16="http://schemas.microsoft.com/office/drawing/2014/main" id="{0277E4C1-AE49-31FF-3B58-5E86FF5A71FC}"/>
              </a:ext>
            </a:extLst>
          </p:cNvPr>
          <p:cNvSpPr>
            <a:spLocks noGrp="1"/>
          </p:cNvSpPr>
          <p:nvPr>
            <p:ph type="ftr" sz="quarter" idx="16"/>
          </p:nvPr>
        </p:nvSpPr>
        <p:spPr/>
        <p:txBody>
          <a:bodyPr/>
          <a:lstStyle/>
          <a:p>
            <a:r>
              <a:rPr lang="en-GB"/>
              <a:t>YOUR DEPARTMENT NAME</a:t>
            </a:r>
            <a:endParaRPr lang="en-GB" dirty="0"/>
          </a:p>
        </p:txBody>
      </p:sp>
      <p:sp>
        <p:nvSpPr>
          <p:cNvPr id="11" name="Slide Number Placeholder 10">
            <a:extLst>
              <a:ext uri="{FF2B5EF4-FFF2-40B4-BE49-F238E27FC236}">
                <a16:creationId xmlns:a16="http://schemas.microsoft.com/office/drawing/2014/main" id="{7A6C9A32-AD9D-F769-6831-DE60979F32BF}"/>
              </a:ext>
            </a:extLst>
          </p:cNvPr>
          <p:cNvSpPr>
            <a:spLocks noGrp="1"/>
          </p:cNvSpPr>
          <p:nvPr>
            <p:ph type="sldNum" sz="quarter" idx="17"/>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12809031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images">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D4C93F59-B60F-D0E3-FCBD-F2307DD34E5C}"/>
              </a:ext>
            </a:extLst>
          </p:cNvPr>
          <p:cNvSpPr>
            <a:spLocks noGrp="1"/>
          </p:cNvSpPr>
          <p:nvPr>
            <p:ph type="dt" sz="half" idx="18"/>
          </p:nvPr>
        </p:nvSpPr>
        <p:spPr/>
        <p:txBody>
          <a:bodyPr/>
          <a:lstStyle/>
          <a:p>
            <a:fld id="{323C7BE1-67B9-5941-A9CD-FE6AEB98B9F2}" type="datetime1">
              <a:rPr lang="sv-SE" smtClean="0"/>
              <a:t>2023-09-14</a:t>
            </a:fld>
            <a:endParaRPr lang="en-GB" dirty="0"/>
          </a:p>
        </p:txBody>
      </p:sp>
      <p:sp>
        <p:nvSpPr>
          <p:cNvPr id="6" name="Footer Placeholder 5">
            <a:extLst>
              <a:ext uri="{FF2B5EF4-FFF2-40B4-BE49-F238E27FC236}">
                <a16:creationId xmlns:a16="http://schemas.microsoft.com/office/drawing/2014/main" id="{89A19A58-CD87-7B38-0976-2A96CAE90C2A}"/>
              </a:ext>
            </a:extLst>
          </p:cNvPr>
          <p:cNvSpPr>
            <a:spLocks noGrp="1"/>
          </p:cNvSpPr>
          <p:nvPr>
            <p:ph type="ftr" sz="quarter" idx="19"/>
          </p:nvPr>
        </p:nvSpPr>
        <p:spPr/>
        <p:txBody>
          <a:bodyPr/>
          <a:lstStyle/>
          <a:p>
            <a:r>
              <a:rPr lang="en-GB"/>
              <a:t>YOUR DEPARTMENT NAME</a:t>
            </a:r>
            <a:endParaRPr lang="en-GB" dirty="0"/>
          </a:p>
        </p:txBody>
      </p:sp>
      <p:sp>
        <p:nvSpPr>
          <p:cNvPr id="8" name="Slide Number Placeholder 7">
            <a:extLst>
              <a:ext uri="{FF2B5EF4-FFF2-40B4-BE49-F238E27FC236}">
                <a16:creationId xmlns:a16="http://schemas.microsoft.com/office/drawing/2014/main" id="{ED569BA2-1B7B-D855-978F-589CB7451A40}"/>
              </a:ext>
            </a:extLst>
          </p:cNvPr>
          <p:cNvSpPr>
            <a:spLocks noGrp="1"/>
          </p:cNvSpPr>
          <p:nvPr>
            <p:ph type="sldNum" sz="quarter" idx="20"/>
          </p:nvPr>
        </p:nvSpPr>
        <p:spPr/>
        <p:txBody>
          <a:bodyPr/>
          <a:lstStyle/>
          <a:p>
            <a:fld id="{B3284CE9-EFAB-9F4B-868A-1F02DB69B64D}" type="slidenum">
              <a:rPr lang="en-GB" smtClean="0"/>
              <a:pPr/>
              <a:t>‹#›</a:t>
            </a:fld>
            <a:endParaRPr lang="en-GB"/>
          </a:p>
        </p:txBody>
      </p:sp>
      <p:sp>
        <p:nvSpPr>
          <p:cNvPr id="2" name="Picture Placeholder 5">
            <a:extLst>
              <a:ext uri="{FF2B5EF4-FFF2-40B4-BE49-F238E27FC236}">
                <a16:creationId xmlns:a16="http://schemas.microsoft.com/office/drawing/2014/main" id="{11BB2B6B-15DA-E66D-9AEC-FA9A3E0F7BF7}"/>
              </a:ext>
            </a:extLst>
          </p:cNvPr>
          <p:cNvSpPr>
            <a:spLocks noGrp="1"/>
          </p:cNvSpPr>
          <p:nvPr>
            <p:ph type="pic" sz="quarter" idx="13"/>
          </p:nvPr>
        </p:nvSpPr>
        <p:spPr>
          <a:xfrm>
            <a:off x="4069890" y="-3555"/>
            <a:ext cx="4078800" cy="6530400"/>
          </a:xfrm>
        </p:spPr>
        <p:txBody>
          <a:bodyPr/>
          <a:lstStyle>
            <a:lvl1pPr marL="9525" indent="0" algn="ctr">
              <a:buNone/>
              <a:defRPr/>
            </a:lvl1pPr>
          </a:lstStyle>
          <a:p>
            <a:r>
              <a:rPr lang="sv-SE"/>
              <a:t>Klicka på ikonen för att lägga till en bild</a:t>
            </a:r>
            <a:endParaRPr lang="en-GB" dirty="0"/>
          </a:p>
        </p:txBody>
      </p:sp>
      <p:sp>
        <p:nvSpPr>
          <p:cNvPr id="3" name="Picture Placeholder 3">
            <a:extLst>
              <a:ext uri="{FF2B5EF4-FFF2-40B4-BE49-F238E27FC236}">
                <a16:creationId xmlns:a16="http://schemas.microsoft.com/office/drawing/2014/main" id="{EEF6FE65-23A8-19B8-AE8C-D23BD4E28D6D}"/>
              </a:ext>
            </a:extLst>
          </p:cNvPr>
          <p:cNvSpPr>
            <a:spLocks noGrp="1"/>
          </p:cNvSpPr>
          <p:nvPr>
            <p:ph type="pic" sz="quarter" idx="16"/>
          </p:nvPr>
        </p:nvSpPr>
        <p:spPr>
          <a:xfrm>
            <a:off x="-4248" y="-3555"/>
            <a:ext cx="4078800" cy="6530400"/>
          </a:xfrm>
        </p:spPr>
        <p:txBody>
          <a:bodyPr/>
          <a:lstStyle>
            <a:lvl1pPr marL="12700" indent="0" algn="ctr">
              <a:buNone/>
              <a:defRPr/>
            </a:lvl1pPr>
          </a:lstStyle>
          <a:p>
            <a:r>
              <a:rPr lang="sv-SE"/>
              <a:t>Klicka på ikonen för att lägga till en bild</a:t>
            </a:r>
            <a:endParaRPr lang="en-GB" dirty="0"/>
          </a:p>
        </p:txBody>
      </p:sp>
      <p:sp>
        <p:nvSpPr>
          <p:cNvPr id="4" name="Picture Placeholder 3">
            <a:extLst>
              <a:ext uri="{FF2B5EF4-FFF2-40B4-BE49-F238E27FC236}">
                <a16:creationId xmlns:a16="http://schemas.microsoft.com/office/drawing/2014/main" id="{CAC4AE57-3E5A-B494-7816-0474521A8036}"/>
              </a:ext>
            </a:extLst>
          </p:cNvPr>
          <p:cNvSpPr>
            <a:spLocks noGrp="1"/>
          </p:cNvSpPr>
          <p:nvPr>
            <p:ph type="pic" sz="quarter" idx="17"/>
          </p:nvPr>
        </p:nvSpPr>
        <p:spPr>
          <a:xfrm>
            <a:off x="8134574" y="-3555"/>
            <a:ext cx="4078800" cy="6530400"/>
          </a:xfrm>
        </p:spPr>
        <p:txBody>
          <a:bodyPr/>
          <a:lstStyle>
            <a:lvl1pPr marL="12700" indent="0" algn="ctr">
              <a:buNone/>
              <a:defRPr/>
            </a:lvl1pPr>
          </a:lstStyle>
          <a:p>
            <a:r>
              <a:rPr lang="sv-SE"/>
              <a:t>Klicka på ikonen för att lägga till en bild</a:t>
            </a:r>
            <a:endParaRPr lang="en-GB" dirty="0"/>
          </a:p>
        </p:txBody>
      </p:sp>
    </p:spTree>
    <p:extLst>
      <p:ext uri="{BB962C8B-B14F-4D97-AF65-F5344CB8AC3E}">
        <p14:creationId xmlns:p14="http://schemas.microsoft.com/office/powerpoint/2010/main" val="8298748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aption witith 4 point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BFEA731-4F56-2861-09BC-3049C7F7365D}"/>
              </a:ext>
            </a:extLst>
          </p:cNvPr>
          <p:cNvSpPr/>
          <p:nvPr userDrawn="1"/>
        </p:nvSpPr>
        <p:spPr>
          <a:xfrm>
            <a:off x="0" y="-10450"/>
            <a:ext cx="3382596" cy="6531899"/>
          </a:xfrm>
          <a:prstGeom prst="rect">
            <a:avLst/>
          </a:prstGeom>
          <a:solidFill>
            <a:srgbClr val="E6ED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46682CFB-8381-C815-04AB-EEE4A55C7ABF}"/>
              </a:ext>
            </a:extLst>
          </p:cNvPr>
          <p:cNvSpPr>
            <a:spLocks noGrp="1"/>
          </p:cNvSpPr>
          <p:nvPr>
            <p:ph type="title" hasCustomPrompt="1"/>
          </p:nvPr>
        </p:nvSpPr>
        <p:spPr>
          <a:xfrm>
            <a:off x="280803" y="1196975"/>
            <a:ext cx="2820203" cy="3904413"/>
          </a:xfrm>
        </p:spPr>
        <p:txBody>
          <a:bodyPr/>
          <a:lstStyle>
            <a:lvl1pPr>
              <a:defRPr b="1"/>
            </a:lvl1pPr>
          </a:lstStyle>
          <a:p>
            <a:r>
              <a:rPr lang="en-GB" dirty="0"/>
              <a:t>Click to add caption</a:t>
            </a:r>
          </a:p>
        </p:txBody>
      </p:sp>
      <p:sp>
        <p:nvSpPr>
          <p:cNvPr id="28" name="Rectangle 27">
            <a:extLst>
              <a:ext uri="{FF2B5EF4-FFF2-40B4-BE49-F238E27FC236}">
                <a16:creationId xmlns:a16="http://schemas.microsoft.com/office/drawing/2014/main" id="{43E6B036-4655-0FEE-85B3-31335215EA39}"/>
              </a:ext>
            </a:extLst>
          </p:cNvPr>
          <p:cNvSpPr/>
          <p:nvPr userDrawn="1"/>
        </p:nvSpPr>
        <p:spPr>
          <a:xfrm>
            <a:off x="4549236" y="1091391"/>
            <a:ext cx="2991600" cy="2068921"/>
          </a:xfrm>
          <a:prstGeom prst="rect">
            <a:avLst/>
          </a:prstGeom>
          <a:solidFill>
            <a:srgbClr val="88A5BD"/>
          </a:solidFill>
          <a:ln w="19050" cap="flat" cmpd="sng" algn="ctr">
            <a:solidFill>
              <a:schemeClr val="bg1"/>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sv-SE" sz="1800" u="none" strike="noStrike" kern="0" cap="none" spc="0" normalizeH="0" baseline="0" noProof="0" dirty="0">
              <a:ln>
                <a:noFill/>
              </a:ln>
              <a:solidFill>
                <a:srgbClr val="FFFFFF"/>
              </a:solidFill>
              <a:effectLst/>
              <a:uLnTx/>
              <a:uFillTx/>
              <a:latin typeface="Helvetica Neue Light" panose="02000403000000020004" pitchFamily="2" charset="0"/>
              <a:ea typeface="Helvetica Neue Light" panose="02000403000000020004" pitchFamily="2" charset="0"/>
            </a:endParaRPr>
          </a:p>
        </p:txBody>
      </p:sp>
      <p:sp>
        <p:nvSpPr>
          <p:cNvPr id="42" name="Rectangle 41">
            <a:extLst>
              <a:ext uri="{FF2B5EF4-FFF2-40B4-BE49-F238E27FC236}">
                <a16:creationId xmlns:a16="http://schemas.microsoft.com/office/drawing/2014/main" id="{7A36EA57-3A07-C1CA-EEE8-C11008E9D8DA}"/>
              </a:ext>
            </a:extLst>
          </p:cNvPr>
          <p:cNvSpPr/>
          <p:nvPr userDrawn="1"/>
        </p:nvSpPr>
        <p:spPr>
          <a:xfrm>
            <a:off x="7817598" y="1091392"/>
            <a:ext cx="2991600" cy="2068920"/>
          </a:xfrm>
          <a:prstGeom prst="rect">
            <a:avLst/>
          </a:prstGeom>
          <a:solidFill>
            <a:srgbClr val="587D9B"/>
          </a:solidFill>
          <a:ln w="19050" cap="flat" cmpd="sng" algn="ctr">
            <a:solidFill>
              <a:schemeClr val="bg1"/>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sv-SE" sz="1800" u="none" strike="noStrike" kern="0" cap="none" spc="0" normalizeH="0" baseline="0" noProof="0" dirty="0">
              <a:ln>
                <a:noFill/>
              </a:ln>
              <a:solidFill>
                <a:srgbClr val="FFFFFF"/>
              </a:solidFill>
              <a:effectLst/>
              <a:uLnTx/>
              <a:uFillTx/>
              <a:latin typeface="Helvetica Neue Light" panose="02000403000000020004" pitchFamily="2" charset="0"/>
              <a:ea typeface="Helvetica Neue Light" panose="02000403000000020004" pitchFamily="2" charset="0"/>
            </a:endParaRPr>
          </a:p>
        </p:txBody>
      </p:sp>
      <p:sp>
        <p:nvSpPr>
          <p:cNvPr id="29" name="Rectangle 28">
            <a:extLst>
              <a:ext uri="{FF2B5EF4-FFF2-40B4-BE49-F238E27FC236}">
                <a16:creationId xmlns:a16="http://schemas.microsoft.com/office/drawing/2014/main" id="{E92E6DD9-6111-4BF6-2F72-6F2EFC9F1C1C}"/>
              </a:ext>
            </a:extLst>
          </p:cNvPr>
          <p:cNvSpPr/>
          <p:nvPr userDrawn="1"/>
        </p:nvSpPr>
        <p:spPr>
          <a:xfrm>
            <a:off x="4549235" y="3449177"/>
            <a:ext cx="2991600" cy="2068921"/>
          </a:xfrm>
          <a:prstGeom prst="rect">
            <a:avLst/>
          </a:prstGeom>
          <a:solidFill>
            <a:srgbClr val="587D9B"/>
          </a:solidFill>
          <a:ln w="19050" cap="flat" cmpd="sng" algn="ctr">
            <a:solidFill>
              <a:schemeClr val="bg1"/>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sv-SE" sz="1800" u="none" strike="noStrike" kern="0" cap="none" spc="0" normalizeH="0" baseline="0" noProof="0" dirty="0">
              <a:ln>
                <a:noFill/>
              </a:ln>
              <a:solidFill>
                <a:srgbClr val="FFFFFF"/>
              </a:solidFill>
              <a:effectLst/>
              <a:uLnTx/>
              <a:uFillTx/>
              <a:latin typeface="Helvetica Neue Light" panose="02000403000000020004" pitchFamily="2" charset="0"/>
              <a:ea typeface="Helvetica Neue Light" panose="02000403000000020004" pitchFamily="2" charset="0"/>
            </a:endParaRPr>
          </a:p>
        </p:txBody>
      </p:sp>
      <p:sp>
        <p:nvSpPr>
          <p:cNvPr id="43" name="Rectangle 42">
            <a:extLst>
              <a:ext uri="{FF2B5EF4-FFF2-40B4-BE49-F238E27FC236}">
                <a16:creationId xmlns:a16="http://schemas.microsoft.com/office/drawing/2014/main" id="{A346ED70-AFD8-1768-27C0-6CD661BF023B}"/>
              </a:ext>
            </a:extLst>
          </p:cNvPr>
          <p:cNvSpPr/>
          <p:nvPr userDrawn="1"/>
        </p:nvSpPr>
        <p:spPr>
          <a:xfrm>
            <a:off x="7800881" y="3449178"/>
            <a:ext cx="2991600" cy="2068920"/>
          </a:xfrm>
          <a:prstGeom prst="rect">
            <a:avLst/>
          </a:prstGeom>
          <a:solidFill>
            <a:srgbClr val="88A5BD"/>
          </a:solidFill>
          <a:ln w="19050" cap="flat" cmpd="sng" algn="ctr">
            <a:solidFill>
              <a:schemeClr val="bg1"/>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sv-SE" sz="1800" u="none" strike="noStrike" kern="0" cap="none" spc="0" normalizeH="0" baseline="0" noProof="0" dirty="0">
              <a:ln>
                <a:noFill/>
              </a:ln>
              <a:solidFill>
                <a:srgbClr val="FFFFFF"/>
              </a:solidFill>
              <a:effectLst/>
              <a:uLnTx/>
              <a:uFillTx/>
              <a:latin typeface="Helvetica Neue Light" panose="02000403000000020004" pitchFamily="2" charset="0"/>
              <a:ea typeface="Helvetica Neue Light" panose="02000403000000020004" pitchFamily="2" charset="0"/>
            </a:endParaRPr>
          </a:p>
        </p:txBody>
      </p:sp>
      <p:sp>
        <p:nvSpPr>
          <p:cNvPr id="32" name="Text Placeholder 22">
            <a:extLst>
              <a:ext uri="{FF2B5EF4-FFF2-40B4-BE49-F238E27FC236}">
                <a16:creationId xmlns:a16="http://schemas.microsoft.com/office/drawing/2014/main" id="{C88D7A24-AE17-A08C-E87F-7AEB6EAACF99}"/>
              </a:ext>
            </a:extLst>
          </p:cNvPr>
          <p:cNvSpPr>
            <a:spLocks noGrp="1"/>
          </p:cNvSpPr>
          <p:nvPr>
            <p:ph type="body" sz="quarter" idx="14"/>
          </p:nvPr>
        </p:nvSpPr>
        <p:spPr>
          <a:xfrm>
            <a:off x="4653888" y="1240628"/>
            <a:ext cx="2756846" cy="1740315"/>
          </a:xfrm>
        </p:spPr>
        <p:txBody>
          <a:bodyPr lIns="180000" anchor="ctr">
            <a:normAutofit/>
          </a:bodyPr>
          <a:lstStyle>
            <a:lvl1pPr marL="0" indent="0" algn="l">
              <a:buNone/>
              <a:defRPr sz="2000">
                <a:solidFill>
                  <a:schemeClr val="tx1"/>
                </a:solidFill>
              </a:defRPr>
            </a:lvl1pPr>
          </a:lstStyle>
          <a:p>
            <a:pPr lvl="0"/>
            <a:r>
              <a:rPr lang="sv-SE"/>
              <a:t>Klicka här för att ändra format på bakgrundstexten</a:t>
            </a:r>
          </a:p>
        </p:txBody>
      </p:sp>
      <p:sp>
        <p:nvSpPr>
          <p:cNvPr id="33" name="Text Placeholder 22">
            <a:extLst>
              <a:ext uri="{FF2B5EF4-FFF2-40B4-BE49-F238E27FC236}">
                <a16:creationId xmlns:a16="http://schemas.microsoft.com/office/drawing/2014/main" id="{A54C96CC-E3CA-763C-6B6D-E5825CF6B33E}"/>
              </a:ext>
            </a:extLst>
          </p:cNvPr>
          <p:cNvSpPr>
            <a:spLocks noGrp="1"/>
          </p:cNvSpPr>
          <p:nvPr>
            <p:ph type="body" sz="quarter" idx="15"/>
          </p:nvPr>
        </p:nvSpPr>
        <p:spPr>
          <a:xfrm>
            <a:off x="7934975" y="1230810"/>
            <a:ext cx="2756846" cy="1750133"/>
          </a:xfrm>
        </p:spPr>
        <p:txBody>
          <a:bodyPr lIns="180000" anchor="ctr">
            <a:normAutofit/>
          </a:bodyPr>
          <a:lstStyle>
            <a:lvl1pPr marL="0" indent="0" algn="l">
              <a:buNone/>
              <a:defRPr sz="2000">
                <a:solidFill>
                  <a:schemeClr val="tx1"/>
                </a:solidFill>
              </a:defRPr>
            </a:lvl1pPr>
          </a:lstStyle>
          <a:p>
            <a:pPr lvl="0"/>
            <a:r>
              <a:rPr lang="sv-SE"/>
              <a:t>Klicka här för att ändra format på bakgrundstexten</a:t>
            </a:r>
          </a:p>
        </p:txBody>
      </p:sp>
      <p:sp>
        <p:nvSpPr>
          <p:cNvPr id="34" name="Text Placeholder 22">
            <a:extLst>
              <a:ext uri="{FF2B5EF4-FFF2-40B4-BE49-F238E27FC236}">
                <a16:creationId xmlns:a16="http://schemas.microsoft.com/office/drawing/2014/main" id="{2E0F23E1-3B4B-E0CD-82FF-5435DE7D994B}"/>
              </a:ext>
            </a:extLst>
          </p:cNvPr>
          <p:cNvSpPr>
            <a:spLocks noGrp="1"/>
          </p:cNvSpPr>
          <p:nvPr>
            <p:ph type="body" sz="quarter" idx="16"/>
          </p:nvPr>
        </p:nvSpPr>
        <p:spPr>
          <a:xfrm>
            <a:off x="4653888" y="3595210"/>
            <a:ext cx="2756846" cy="1744885"/>
          </a:xfrm>
        </p:spPr>
        <p:txBody>
          <a:bodyPr lIns="180000" anchor="ctr">
            <a:normAutofit/>
          </a:bodyPr>
          <a:lstStyle>
            <a:lvl1pPr marL="0" indent="0" algn="l">
              <a:buNone/>
              <a:defRPr sz="2000">
                <a:solidFill>
                  <a:schemeClr val="tx1"/>
                </a:solidFill>
              </a:defRPr>
            </a:lvl1pPr>
          </a:lstStyle>
          <a:p>
            <a:pPr lvl="0"/>
            <a:r>
              <a:rPr lang="sv-SE"/>
              <a:t>Klicka här för att ändra format på bakgrundstexten</a:t>
            </a:r>
          </a:p>
        </p:txBody>
      </p:sp>
      <p:sp>
        <p:nvSpPr>
          <p:cNvPr id="35" name="Text Placeholder 22">
            <a:extLst>
              <a:ext uri="{FF2B5EF4-FFF2-40B4-BE49-F238E27FC236}">
                <a16:creationId xmlns:a16="http://schemas.microsoft.com/office/drawing/2014/main" id="{722AE1EA-A787-9823-7467-ECEBF12C30F8}"/>
              </a:ext>
            </a:extLst>
          </p:cNvPr>
          <p:cNvSpPr>
            <a:spLocks noGrp="1"/>
          </p:cNvSpPr>
          <p:nvPr>
            <p:ph type="body" sz="quarter" idx="19"/>
          </p:nvPr>
        </p:nvSpPr>
        <p:spPr>
          <a:xfrm>
            <a:off x="7934975" y="3610612"/>
            <a:ext cx="2756846" cy="1729483"/>
          </a:xfrm>
        </p:spPr>
        <p:txBody>
          <a:bodyPr lIns="180000" anchor="ctr">
            <a:normAutofit/>
          </a:bodyPr>
          <a:lstStyle>
            <a:lvl1pPr marL="0" indent="0" algn="l">
              <a:buNone/>
              <a:defRPr sz="2000">
                <a:solidFill>
                  <a:schemeClr val="tx1"/>
                </a:solidFill>
              </a:defRPr>
            </a:lvl1pPr>
          </a:lstStyle>
          <a:p>
            <a:pPr lvl="0"/>
            <a:r>
              <a:rPr lang="sv-SE"/>
              <a:t>Klicka här för att ändra format på bakgrundstexten</a:t>
            </a:r>
          </a:p>
        </p:txBody>
      </p:sp>
      <p:sp>
        <p:nvSpPr>
          <p:cNvPr id="44" name="Oval 43">
            <a:extLst>
              <a:ext uri="{FF2B5EF4-FFF2-40B4-BE49-F238E27FC236}">
                <a16:creationId xmlns:a16="http://schemas.microsoft.com/office/drawing/2014/main" id="{49796738-36BC-F7AE-29F1-DD341C3B42E8}"/>
              </a:ext>
            </a:extLst>
          </p:cNvPr>
          <p:cNvSpPr/>
          <p:nvPr userDrawn="1"/>
        </p:nvSpPr>
        <p:spPr>
          <a:xfrm>
            <a:off x="4330186" y="953925"/>
            <a:ext cx="491387" cy="491387"/>
          </a:xfrm>
          <a:prstGeom prst="ellipse">
            <a:avLst/>
          </a:prstGeom>
          <a:solidFill>
            <a:schemeClr val="tx1"/>
          </a:solidFill>
          <a:ln w="19050" cap="flat" cmpd="sng" algn="ctr">
            <a:no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sv-SE" sz="1800" u="none" strike="noStrike" kern="0" cap="none" spc="0" normalizeH="0" baseline="0" noProof="0" dirty="0">
                <a:ln>
                  <a:noFill/>
                </a:ln>
                <a:solidFill>
                  <a:schemeClr val="bg1"/>
                </a:solidFill>
                <a:effectLst/>
                <a:uLnTx/>
                <a:uFillTx/>
                <a:latin typeface="+mn-lt"/>
                <a:ea typeface="Helvetica Neue Light" panose="02000403000000020004" pitchFamily="2" charset="0"/>
              </a:rPr>
              <a:t>1</a:t>
            </a:r>
          </a:p>
        </p:txBody>
      </p:sp>
      <p:sp>
        <p:nvSpPr>
          <p:cNvPr id="45" name="Oval 44">
            <a:extLst>
              <a:ext uri="{FF2B5EF4-FFF2-40B4-BE49-F238E27FC236}">
                <a16:creationId xmlns:a16="http://schemas.microsoft.com/office/drawing/2014/main" id="{9C2FA399-69BD-B076-8F58-64D744C8C3BC}"/>
              </a:ext>
            </a:extLst>
          </p:cNvPr>
          <p:cNvSpPr/>
          <p:nvPr userDrawn="1"/>
        </p:nvSpPr>
        <p:spPr>
          <a:xfrm>
            <a:off x="7605792" y="961474"/>
            <a:ext cx="491387" cy="491387"/>
          </a:xfrm>
          <a:prstGeom prst="ellipse">
            <a:avLst/>
          </a:prstGeom>
          <a:solidFill>
            <a:schemeClr val="tx1"/>
          </a:solidFill>
          <a:ln w="19050" cap="flat" cmpd="sng" algn="ctr">
            <a:no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sv-SE" sz="1800" u="none" strike="noStrike" kern="0" cap="none" spc="0" normalizeH="0" baseline="0" noProof="0" dirty="0">
                <a:ln>
                  <a:noFill/>
                </a:ln>
                <a:solidFill>
                  <a:schemeClr val="bg1"/>
                </a:solidFill>
                <a:effectLst/>
                <a:uLnTx/>
                <a:uFillTx/>
                <a:latin typeface="+mn-lt"/>
                <a:ea typeface="Helvetica Neue Light" panose="02000403000000020004" pitchFamily="2" charset="0"/>
              </a:rPr>
              <a:t>2</a:t>
            </a:r>
          </a:p>
        </p:txBody>
      </p:sp>
      <p:sp>
        <p:nvSpPr>
          <p:cNvPr id="38" name="Oval 37">
            <a:extLst>
              <a:ext uri="{FF2B5EF4-FFF2-40B4-BE49-F238E27FC236}">
                <a16:creationId xmlns:a16="http://schemas.microsoft.com/office/drawing/2014/main" id="{F2BECDFE-2BC0-FBC9-9650-0766866959EE}"/>
              </a:ext>
            </a:extLst>
          </p:cNvPr>
          <p:cNvSpPr/>
          <p:nvPr userDrawn="1"/>
        </p:nvSpPr>
        <p:spPr>
          <a:xfrm>
            <a:off x="4324541" y="3306347"/>
            <a:ext cx="491387" cy="491387"/>
          </a:xfrm>
          <a:prstGeom prst="ellipse">
            <a:avLst/>
          </a:prstGeom>
          <a:solidFill>
            <a:schemeClr val="tx1"/>
          </a:solidFill>
          <a:ln w="19050" cap="flat" cmpd="sng" algn="ctr">
            <a:no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sv-SE" sz="1800" u="none" strike="noStrike" kern="0" cap="none" spc="0" normalizeH="0" baseline="0" noProof="0" dirty="0">
                <a:ln>
                  <a:noFill/>
                </a:ln>
                <a:solidFill>
                  <a:schemeClr val="bg1"/>
                </a:solidFill>
                <a:effectLst/>
                <a:uLnTx/>
                <a:uFillTx/>
                <a:latin typeface="+mn-lt"/>
                <a:ea typeface="Helvetica Neue Light" panose="02000403000000020004" pitchFamily="2" charset="0"/>
              </a:rPr>
              <a:t>3</a:t>
            </a:r>
          </a:p>
        </p:txBody>
      </p:sp>
      <p:sp>
        <p:nvSpPr>
          <p:cNvPr id="39" name="Oval 38">
            <a:extLst>
              <a:ext uri="{FF2B5EF4-FFF2-40B4-BE49-F238E27FC236}">
                <a16:creationId xmlns:a16="http://schemas.microsoft.com/office/drawing/2014/main" id="{0BBEF07B-4B98-EAF1-DDC9-461A9FD8F7D8}"/>
              </a:ext>
            </a:extLst>
          </p:cNvPr>
          <p:cNvSpPr/>
          <p:nvPr userDrawn="1"/>
        </p:nvSpPr>
        <p:spPr>
          <a:xfrm>
            <a:off x="7617091" y="3313896"/>
            <a:ext cx="491387" cy="491387"/>
          </a:xfrm>
          <a:prstGeom prst="ellipse">
            <a:avLst/>
          </a:prstGeom>
          <a:solidFill>
            <a:schemeClr val="tx1"/>
          </a:solidFill>
          <a:ln w="19050" cap="flat" cmpd="sng" algn="ctr">
            <a:no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sv-SE" sz="1800" u="none" strike="noStrike" kern="0" cap="none" spc="0" normalizeH="0" baseline="0" noProof="0" dirty="0">
                <a:ln>
                  <a:noFill/>
                </a:ln>
                <a:solidFill>
                  <a:schemeClr val="bg1"/>
                </a:solidFill>
                <a:effectLst/>
                <a:uLnTx/>
                <a:uFillTx/>
                <a:latin typeface="+mn-lt"/>
                <a:ea typeface="Helvetica Neue Light" panose="02000403000000020004" pitchFamily="2" charset="0"/>
              </a:rPr>
              <a:t>4</a:t>
            </a:r>
          </a:p>
        </p:txBody>
      </p:sp>
      <p:sp>
        <p:nvSpPr>
          <p:cNvPr id="7" name="Date Placeholder 6">
            <a:extLst>
              <a:ext uri="{FF2B5EF4-FFF2-40B4-BE49-F238E27FC236}">
                <a16:creationId xmlns:a16="http://schemas.microsoft.com/office/drawing/2014/main" id="{FF1BE7B8-3FA6-FF57-7435-FD5AC5667233}"/>
              </a:ext>
            </a:extLst>
          </p:cNvPr>
          <p:cNvSpPr>
            <a:spLocks noGrp="1"/>
          </p:cNvSpPr>
          <p:nvPr>
            <p:ph type="dt" sz="half" idx="20"/>
          </p:nvPr>
        </p:nvSpPr>
        <p:spPr/>
        <p:txBody>
          <a:bodyPr/>
          <a:lstStyle/>
          <a:p>
            <a:fld id="{323C7BE1-67B9-5941-A9CD-FE6AEB98B9F2}" type="datetime1">
              <a:rPr lang="sv-SE" smtClean="0"/>
              <a:t>2023-09-14</a:t>
            </a:fld>
            <a:endParaRPr lang="en-GB" dirty="0"/>
          </a:p>
        </p:txBody>
      </p:sp>
      <p:sp>
        <p:nvSpPr>
          <p:cNvPr id="8" name="Footer Placeholder 7">
            <a:extLst>
              <a:ext uri="{FF2B5EF4-FFF2-40B4-BE49-F238E27FC236}">
                <a16:creationId xmlns:a16="http://schemas.microsoft.com/office/drawing/2014/main" id="{6F31B831-34BC-B6D5-A89A-DB37AD8430D3}"/>
              </a:ext>
            </a:extLst>
          </p:cNvPr>
          <p:cNvSpPr>
            <a:spLocks noGrp="1"/>
          </p:cNvSpPr>
          <p:nvPr>
            <p:ph type="ftr" sz="quarter" idx="21"/>
          </p:nvPr>
        </p:nvSpPr>
        <p:spPr/>
        <p:txBody>
          <a:bodyPr/>
          <a:lstStyle/>
          <a:p>
            <a:r>
              <a:rPr lang="en-GB"/>
              <a:t>YOUR DEPARTMENT NAME</a:t>
            </a:r>
            <a:endParaRPr lang="en-GB" dirty="0"/>
          </a:p>
        </p:txBody>
      </p:sp>
      <p:sp>
        <p:nvSpPr>
          <p:cNvPr id="9" name="Slide Number Placeholder 8">
            <a:extLst>
              <a:ext uri="{FF2B5EF4-FFF2-40B4-BE49-F238E27FC236}">
                <a16:creationId xmlns:a16="http://schemas.microsoft.com/office/drawing/2014/main" id="{0E6224D1-4788-EBC5-C867-F0A6628884B9}"/>
              </a:ext>
            </a:extLst>
          </p:cNvPr>
          <p:cNvSpPr>
            <a:spLocks noGrp="1"/>
          </p:cNvSpPr>
          <p:nvPr>
            <p:ph type="sldNum" sz="quarter" idx="22"/>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3976101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aption with 6 point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D1548B-9981-00F2-2583-4B3D45D2C619}"/>
              </a:ext>
            </a:extLst>
          </p:cNvPr>
          <p:cNvSpPr/>
          <p:nvPr userDrawn="1"/>
        </p:nvSpPr>
        <p:spPr>
          <a:xfrm>
            <a:off x="0" y="-10450"/>
            <a:ext cx="3382596" cy="6531899"/>
          </a:xfrm>
          <a:prstGeom prst="rect">
            <a:avLst/>
          </a:prstGeom>
          <a:solidFill>
            <a:srgbClr val="E6ED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46682CFB-8381-C815-04AB-EEE4A55C7ABF}"/>
              </a:ext>
            </a:extLst>
          </p:cNvPr>
          <p:cNvSpPr>
            <a:spLocks noGrp="1"/>
          </p:cNvSpPr>
          <p:nvPr>
            <p:ph type="title" hasCustomPrompt="1"/>
          </p:nvPr>
        </p:nvSpPr>
        <p:spPr>
          <a:xfrm>
            <a:off x="280803" y="1196975"/>
            <a:ext cx="2820203" cy="3904413"/>
          </a:xfrm>
        </p:spPr>
        <p:txBody>
          <a:bodyPr/>
          <a:lstStyle>
            <a:lvl1pPr>
              <a:defRPr b="1"/>
            </a:lvl1pPr>
          </a:lstStyle>
          <a:p>
            <a:r>
              <a:rPr lang="en-GB" dirty="0"/>
              <a:t>Click to add caption</a:t>
            </a:r>
          </a:p>
        </p:txBody>
      </p:sp>
      <p:sp>
        <p:nvSpPr>
          <p:cNvPr id="19" name="Rectangle 18">
            <a:extLst>
              <a:ext uri="{FF2B5EF4-FFF2-40B4-BE49-F238E27FC236}">
                <a16:creationId xmlns:a16="http://schemas.microsoft.com/office/drawing/2014/main" id="{6D208B50-2B79-8C21-53DA-A1C2C543DEB9}"/>
              </a:ext>
            </a:extLst>
          </p:cNvPr>
          <p:cNvSpPr/>
          <p:nvPr/>
        </p:nvSpPr>
        <p:spPr>
          <a:xfrm>
            <a:off x="4549236" y="606471"/>
            <a:ext cx="2991600" cy="1666964"/>
          </a:xfrm>
          <a:prstGeom prst="rect">
            <a:avLst/>
          </a:prstGeom>
          <a:solidFill>
            <a:srgbClr val="88A5BD"/>
          </a:solidFill>
          <a:ln w="19050" cap="flat" cmpd="sng" algn="ctr">
            <a:solidFill>
              <a:srgbClr val="FFFFFF"/>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sv-SE" sz="1800" u="none" strike="noStrike" kern="0" cap="none" spc="0" normalizeH="0" baseline="0" noProof="0" dirty="0">
              <a:ln>
                <a:noFill/>
              </a:ln>
              <a:solidFill>
                <a:srgbClr val="FFFFFF"/>
              </a:solidFill>
              <a:effectLst/>
              <a:uLnTx/>
              <a:uFillTx/>
              <a:latin typeface="Helvetica Neue Light" panose="02000403000000020004" pitchFamily="2" charset="0"/>
              <a:ea typeface="Helvetica Neue Light" panose="02000403000000020004" pitchFamily="2" charset="0"/>
            </a:endParaRPr>
          </a:p>
        </p:txBody>
      </p:sp>
      <p:sp>
        <p:nvSpPr>
          <p:cNvPr id="20" name="Rectangle 19">
            <a:extLst>
              <a:ext uri="{FF2B5EF4-FFF2-40B4-BE49-F238E27FC236}">
                <a16:creationId xmlns:a16="http://schemas.microsoft.com/office/drawing/2014/main" id="{E651CDC4-8E6A-DB2D-DEA4-0EE8E128837C}"/>
              </a:ext>
            </a:extLst>
          </p:cNvPr>
          <p:cNvSpPr/>
          <p:nvPr/>
        </p:nvSpPr>
        <p:spPr>
          <a:xfrm>
            <a:off x="4549235" y="2520900"/>
            <a:ext cx="2991600" cy="1666964"/>
          </a:xfrm>
          <a:prstGeom prst="rect">
            <a:avLst/>
          </a:prstGeom>
          <a:solidFill>
            <a:srgbClr val="587D9B"/>
          </a:solidFill>
          <a:ln w="19050" cap="flat" cmpd="sng" algn="ctr">
            <a:solidFill>
              <a:srgbClr val="FFFFFF"/>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sv-SE" sz="1800" u="none" strike="noStrike" kern="0" cap="none" spc="0" normalizeH="0" baseline="0" noProof="0" dirty="0">
              <a:ln>
                <a:noFill/>
              </a:ln>
              <a:solidFill>
                <a:srgbClr val="FFFFFF"/>
              </a:solidFill>
              <a:effectLst/>
              <a:uLnTx/>
              <a:uFillTx/>
              <a:latin typeface="Helvetica Neue Light" panose="02000403000000020004" pitchFamily="2" charset="0"/>
              <a:ea typeface="Helvetica Neue Light" panose="02000403000000020004" pitchFamily="2" charset="0"/>
            </a:endParaRPr>
          </a:p>
        </p:txBody>
      </p:sp>
      <p:sp>
        <p:nvSpPr>
          <p:cNvPr id="21" name="Rectangle 20">
            <a:extLst>
              <a:ext uri="{FF2B5EF4-FFF2-40B4-BE49-F238E27FC236}">
                <a16:creationId xmlns:a16="http://schemas.microsoft.com/office/drawing/2014/main" id="{AC028CB6-B5A7-3361-2E91-5C67DEB799EE}"/>
              </a:ext>
            </a:extLst>
          </p:cNvPr>
          <p:cNvSpPr/>
          <p:nvPr/>
        </p:nvSpPr>
        <p:spPr>
          <a:xfrm>
            <a:off x="4549235" y="4435328"/>
            <a:ext cx="2991600" cy="1666964"/>
          </a:xfrm>
          <a:prstGeom prst="rect">
            <a:avLst/>
          </a:prstGeom>
          <a:solidFill>
            <a:srgbClr val="88A5BD"/>
          </a:solidFill>
          <a:ln w="19050" cap="flat" cmpd="sng" algn="ctr">
            <a:solidFill>
              <a:srgbClr val="FFFFFF"/>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sv-SE" sz="1800" u="none" strike="noStrike" kern="0" cap="none" spc="0" normalizeH="0" baseline="0" noProof="0" dirty="0">
              <a:ln>
                <a:noFill/>
              </a:ln>
              <a:solidFill>
                <a:srgbClr val="FFFFFF"/>
              </a:solidFill>
              <a:effectLst/>
              <a:uLnTx/>
              <a:uFillTx/>
              <a:latin typeface="Helvetica Neue Light" panose="02000403000000020004" pitchFamily="2" charset="0"/>
              <a:ea typeface="Helvetica Neue Light" panose="02000403000000020004" pitchFamily="2" charset="0"/>
            </a:endParaRPr>
          </a:p>
        </p:txBody>
      </p:sp>
      <p:sp>
        <p:nvSpPr>
          <p:cNvPr id="22" name="Rectangle 21">
            <a:extLst>
              <a:ext uri="{FF2B5EF4-FFF2-40B4-BE49-F238E27FC236}">
                <a16:creationId xmlns:a16="http://schemas.microsoft.com/office/drawing/2014/main" id="{44A95660-B1F4-6C84-69D4-981E9CECFAB7}"/>
              </a:ext>
            </a:extLst>
          </p:cNvPr>
          <p:cNvSpPr/>
          <p:nvPr/>
        </p:nvSpPr>
        <p:spPr>
          <a:xfrm>
            <a:off x="7817598" y="606471"/>
            <a:ext cx="2991600" cy="1666964"/>
          </a:xfrm>
          <a:prstGeom prst="rect">
            <a:avLst/>
          </a:prstGeom>
          <a:solidFill>
            <a:srgbClr val="587D9B"/>
          </a:solidFill>
          <a:ln w="19050" cap="flat" cmpd="sng" algn="ctr">
            <a:solidFill>
              <a:srgbClr val="FFFFFF"/>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sv-SE" sz="1800" u="none" strike="noStrike" kern="0" cap="none" spc="0" normalizeH="0" baseline="0" noProof="0" dirty="0">
              <a:ln>
                <a:noFill/>
              </a:ln>
              <a:solidFill>
                <a:srgbClr val="FFFFFF"/>
              </a:solidFill>
              <a:effectLst/>
              <a:uLnTx/>
              <a:uFillTx/>
              <a:latin typeface="Helvetica Neue Light" panose="02000403000000020004" pitchFamily="2" charset="0"/>
              <a:ea typeface="Helvetica Neue Light" panose="02000403000000020004" pitchFamily="2" charset="0"/>
            </a:endParaRPr>
          </a:p>
        </p:txBody>
      </p:sp>
      <p:sp>
        <p:nvSpPr>
          <p:cNvPr id="23" name="Rectangle 22">
            <a:extLst>
              <a:ext uri="{FF2B5EF4-FFF2-40B4-BE49-F238E27FC236}">
                <a16:creationId xmlns:a16="http://schemas.microsoft.com/office/drawing/2014/main" id="{8F4B6B96-864A-6FF4-022B-5DA76F25988C}"/>
              </a:ext>
            </a:extLst>
          </p:cNvPr>
          <p:cNvSpPr/>
          <p:nvPr/>
        </p:nvSpPr>
        <p:spPr>
          <a:xfrm>
            <a:off x="7800881" y="2520900"/>
            <a:ext cx="2991600" cy="1666964"/>
          </a:xfrm>
          <a:prstGeom prst="rect">
            <a:avLst/>
          </a:prstGeom>
          <a:solidFill>
            <a:srgbClr val="88A5BD"/>
          </a:solidFill>
          <a:ln w="19050" cap="flat" cmpd="sng" algn="ctr">
            <a:solidFill>
              <a:srgbClr val="FFFFFF"/>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sv-SE" sz="1800" u="none" strike="noStrike" kern="0" cap="none" spc="0" normalizeH="0" baseline="0" noProof="0" dirty="0">
              <a:ln>
                <a:noFill/>
              </a:ln>
              <a:solidFill>
                <a:srgbClr val="FFFFFF"/>
              </a:solidFill>
              <a:effectLst/>
              <a:uLnTx/>
              <a:uFillTx/>
              <a:latin typeface="Helvetica Neue Light" panose="02000403000000020004" pitchFamily="2" charset="0"/>
              <a:ea typeface="Helvetica Neue Light" panose="02000403000000020004" pitchFamily="2" charset="0"/>
            </a:endParaRPr>
          </a:p>
        </p:txBody>
      </p:sp>
      <p:sp>
        <p:nvSpPr>
          <p:cNvPr id="24" name="Rectangle 23">
            <a:extLst>
              <a:ext uri="{FF2B5EF4-FFF2-40B4-BE49-F238E27FC236}">
                <a16:creationId xmlns:a16="http://schemas.microsoft.com/office/drawing/2014/main" id="{74C57BC9-B922-0747-CEBD-68F471CA18F5}"/>
              </a:ext>
            </a:extLst>
          </p:cNvPr>
          <p:cNvSpPr/>
          <p:nvPr/>
        </p:nvSpPr>
        <p:spPr>
          <a:xfrm>
            <a:off x="7817598" y="4466130"/>
            <a:ext cx="2991600" cy="1666964"/>
          </a:xfrm>
          <a:prstGeom prst="rect">
            <a:avLst/>
          </a:prstGeom>
          <a:solidFill>
            <a:srgbClr val="587D9B"/>
          </a:solidFill>
          <a:ln w="19050" cap="flat" cmpd="sng" algn="ctr">
            <a:solidFill>
              <a:srgbClr val="FFFFFF"/>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sv-SE" sz="1800" u="none" strike="noStrike" kern="0" cap="none" spc="0" normalizeH="0" baseline="0" noProof="0" dirty="0">
              <a:ln>
                <a:noFill/>
              </a:ln>
              <a:solidFill>
                <a:srgbClr val="FFFFFF"/>
              </a:solidFill>
              <a:effectLst/>
              <a:uLnTx/>
              <a:uFillTx/>
              <a:latin typeface="Helvetica Neue Light" panose="02000403000000020004" pitchFamily="2" charset="0"/>
              <a:ea typeface="Helvetica Neue Light" panose="02000403000000020004" pitchFamily="2" charset="0"/>
            </a:endParaRPr>
          </a:p>
        </p:txBody>
      </p:sp>
      <p:sp>
        <p:nvSpPr>
          <p:cNvPr id="25" name="Text Placeholder 22">
            <a:extLst>
              <a:ext uri="{FF2B5EF4-FFF2-40B4-BE49-F238E27FC236}">
                <a16:creationId xmlns:a16="http://schemas.microsoft.com/office/drawing/2014/main" id="{2A33ADC4-A986-9FCF-D085-B902604C846A}"/>
              </a:ext>
            </a:extLst>
          </p:cNvPr>
          <p:cNvSpPr>
            <a:spLocks noGrp="1"/>
          </p:cNvSpPr>
          <p:nvPr>
            <p:ph type="body" sz="quarter" idx="14"/>
          </p:nvPr>
        </p:nvSpPr>
        <p:spPr>
          <a:xfrm>
            <a:off x="4653888" y="755708"/>
            <a:ext cx="2756846" cy="1374897"/>
          </a:xfrm>
          <a:noFill/>
        </p:spPr>
        <p:txBody>
          <a:bodyPr lIns="180000" anchor="ctr">
            <a:normAutofit/>
          </a:bodyPr>
          <a:lstStyle>
            <a:lvl1pPr marL="0" indent="0" algn="l">
              <a:buNone/>
              <a:defRPr sz="2000">
                <a:solidFill>
                  <a:schemeClr val="tx1"/>
                </a:solidFill>
              </a:defRPr>
            </a:lvl1pPr>
          </a:lstStyle>
          <a:p>
            <a:pPr lvl="0"/>
            <a:r>
              <a:rPr lang="sv-SE"/>
              <a:t>Klicka här för att ändra format på bakgrundstexten</a:t>
            </a:r>
          </a:p>
        </p:txBody>
      </p:sp>
      <p:sp>
        <p:nvSpPr>
          <p:cNvPr id="26" name="Text Placeholder 22">
            <a:extLst>
              <a:ext uri="{FF2B5EF4-FFF2-40B4-BE49-F238E27FC236}">
                <a16:creationId xmlns:a16="http://schemas.microsoft.com/office/drawing/2014/main" id="{02CC3910-BA04-1277-8840-2305FADA1B58}"/>
              </a:ext>
            </a:extLst>
          </p:cNvPr>
          <p:cNvSpPr>
            <a:spLocks noGrp="1"/>
          </p:cNvSpPr>
          <p:nvPr>
            <p:ph type="body" sz="quarter" idx="15"/>
          </p:nvPr>
        </p:nvSpPr>
        <p:spPr>
          <a:xfrm>
            <a:off x="7934975" y="745889"/>
            <a:ext cx="2756846" cy="1374897"/>
          </a:xfrm>
          <a:noFill/>
        </p:spPr>
        <p:txBody>
          <a:bodyPr lIns="180000" anchor="ctr">
            <a:normAutofit/>
          </a:bodyPr>
          <a:lstStyle>
            <a:lvl1pPr marL="0" indent="0" algn="l">
              <a:buNone/>
              <a:defRPr sz="2000">
                <a:solidFill>
                  <a:schemeClr val="tx1"/>
                </a:solidFill>
              </a:defRPr>
            </a:lvl1pPr>
          </a:lstStyle>
          <a:p>
            <a:pPr lvl="0"/>
            <a:r>
              <a:rPr lang="sv-SE"/>
              <a:t>Klicka här för att ändra format på bakgrundstexten</a:t>
            </a:r>
          </a:p>
        </p:txBody>
      </p:sp>
      <p:sp>
        <p:nvSpPr>
          <p:cNvPr id="27" name="Text Placeholder 22">
            <a:extLst>
              <a:ext uri="{FF2B5EF4-FFF2-40B4-BE49-F238E27FC236}">
                <a16:creationId xmlns:a16="http://schemas.microsoft.com/office/drawing/2014/main" id="{BAF374DC-0A1D-76E5-1920-8535AC50ACAC}"/>
              </a:ext>
            </a:extLst>
          </p:cNvPr>
          <p:cNvSpPr>
            <a:spLocks noGrp="1"/>
          </p:cNvSpPr>
          <p:nvPr>
            <p:ph type="body" sz="quarter" idx="16"/>
          </p:nvPr>
        </p:nvSpPr>
        <p:spPr>
          <a:xfrm>
            <a:off x="4653888" y="2666933"/>
            <a:ext cx="2756846" cy="1374897"/>
          </a:xfrm>
          <a:noFill/>
        </p:spPr>
        <p:txBody>
          <a:bodyPr lIns="180000" anchor="ctr">
            <a:normAutofit/>
          </a:bodyPr>
          <a:lstStyle>
            <a:lvl1pPr marL="0" indent="0" algn="l">
              <a:buNone/>
              <a:defRPr sz="2000">
                <a:solidFill>
                  <a:schemeClr val="tx1"/>
                </a:solidFill>
              </a:defRPr>
            </a:lvl1pPr>
          </a:lstStyle>
          <a:p>
            <a:pPr lvl="0"/>
            <a:r>
              <a:rPr lang="sv-SE"/>
              <a:t>Klicka här för att ändra format på bakgrundstexten</a:t>
            </a:r>
          </a:p>
        </p:txBody>
      </p:sp>
      <p:sp>
        <p:nvSpPr>
          <p:cNvPr id="28" name="Text Placeholder 22">
            <a:extLst>
              <a:ext uri="{FF2B5EF4-FFF2-40B4-BE49-F238E27FC236}">
                <a16:creationId xmlns:a16="http://schemas.microsoft.com/office/drawing/2014/main" id="{450A8EED-9255-3A4F-488E-4F601FA7E3AE}"/>
              </a:ext>
            </a:extLst>
          </p:cNvPr>
          <p:cNvSpPr>
            <a:spLocks noGrp="1"/>
          </p:cNvSpPr>
          <p:nvPr>
            <p:ph type="body" sz="quarter" idx="17"/>
          </p:nvPr>
        </p:nvSpPr>
        <p:spPr>
          <a:xfrm>
            <a:off x="4666612" y="4581361"/>
            <a:ext cx="2756846" cy="1374897"/>
          </a:xfrm>
          <a:noFill/>
        </p:spPr>
        <p:txBody>
          <a:bodyPr lIns="180000" anchor="ctr">
            <a:normAutofit/>
          </a:bodyPr>
          <a:lstStyle>
            <a:lvl1pPr marL="0" indent="0" algn="l">
              <a:buNone/>
              <a:defRPr sz="2000">
                <a:solidFill>
                  <a:schemeClr val="tx1"/>
                </a:solidFill>
              </a:defRPr>
            </a:lvl1pPr>
          </a:lstStyle>
          <a:p>
            <a:pPr lvl="0"/>
            <a:r>
              <a:rPr lang="sv-SE"/>
              <a:t>Klicka här för att ändra format på bakgrundstexten</a:t>
            </a:r>
          </a:p>
        </p:txBody>
      </p:sp>
      <p:sp>
        <p:nvSpPr>
          <p:cNvPr id="29" name="Text Placeholder 22">
            <a:extLst>
              <a:ext uri="{FF2B5EF4-FFF2-40B4-BE49-F238E27FC236}">
                <a16:creationId xmlns:a16="http://schemas.microsoft.com/office/drawing/2014/main" id="{49BB1608-0AF7-3C20-5E21-830C77BD7EBD}"/>
              </a:ext>
            </a:extLst>
          </p:cNvPr>
          <p:cNvSpPr>
            <a:spLocks noGrp="1"/>
          </p:cNvSpPr>
          <p:nvPr>
            <p:ph type="body" sz="quarter" idx="19"/>
          </p:nvPr>
        </p:nvSpPr>
        <p:spPr>
          <a:xfrm>
            <a:off x="7934975" y="2682334"/>
            <a:ext cx="2756846" cy="1374897"/>
          </a:xfrm>
          <a:noFill/>
        </p:spPr>
        <p:txBody>
          <a:bodyPr lIns="180000" anchor="ctr">
            <a:normAutofit/>
          </a:bodyPr>
          <a:lstStyle>
            <a:lvl1pPr marL="0" indent="0" algn="l">
              <a:buNone/>
              <a:defRPr sz="2000">
                <a:solidFill>
                  <a:schemeClr val="tx1"/>
                </a:solidFill>
              </a:defRPr>
            </a:lvl1pPr>
          </a:lstStyle>
          <a:p>
            <a:pPr lvl="0"/>
            <a:r>
              <a:rPr lang="sv-SE"/>
              <a:t>Klicka här för att ändra format på bakgrundstexten</a:t>
            </a:r>
          </a:p>
        </p:txBody>
      </p:sp>
      <p:sp>
        <p:nvSpPr>
          <p:cNvPr id="30" name="Text Placeholder 22">
            <a:extLst>
              <a:ext uri="{FF2B5EF4-FFF2-40B4-BE49-F238E27FC236}">
                <a16:creationId xmlns:a16="http://schemas.microsoft.com/office/drawing/2014/main" id="{53B7A695-9987-AD63-B30E-609151C6A553}"/>
              </a:ext>
            </a:extLst>
          </p:cNvPr>
          <p:cNvSpPr>
            <a:spLocks noGrp="1"/>
          </p:cNvSpPr>
          <p:nvPr>
            <p:ph type="body" sz="quarter" idx="20"/>
          </p:nvPr>
        </p:nvSpPr>
        <p:spPr>
          <a:xfrm>
            <a:off x="7934975" y="4612163"/>
            <a:ext cx="2756846" cy="1374897"/>
          </a:xfrm>
          <a:noFill/>
        </p:spPr>
        <p:txBody>
          <a:bodyPr lIns="180000" anchor="ctr">
            <a:normAutofit/>
          </a:bodyPr>
          <a:lstStyle>
            <a:lvl1pPr marL="0" indent="0" algn="l">
              <a:buNone/>
              <a:defRPr sz="2000">
                <a:solidFill>
                  <a:schemeClr val="tx1"/>
                </a:solidFill>
              </a:defRPr>
            </a:lvl1pPr>
          </a:lstStyle>
          <a:p>
            <a:pPr lvl="0"/>
            <a:r>
              <a:rPr lang="sv-SE"/>
              <a:t>Klicka här för att ändra format på bakgrundstexten</a:t>
            </a:r>
          </a:p>
        </p:txBody>
      </p:sp>
      <p:sp>
        <p:nvSpPr>
          <p:cNvPr id="31" name="Oval 30">
            <a:extLst>
              <a:ext uri="{FF2B5EF4-FFF2-40B4-BE49-F238E27FC236}">
                <a16:creationId xmlns:a16="http://schemas.microsoft.com/office/drawing/2014/main" id="{4919F8AF-A4DE-E26B-C752-E86A235E3302}"/>
              </a:ext>
            </a:extLst>
          </p:cNvPr>
          <p:cNvSpPr>
            <a:spLocks noChangeAspect="1"/>
          </p:cNvSpPr>
          <p:nvPr/>
        </p:nvSpPr>
        <p:spPr>
          <a:xfrm>
            <a:off x="4386830" y="493280"/>
            <a:ext cx="360000" cy="360000"/>
          </a:xfrm>
          <a:prstGeom prst="ellipse">
            <a:avLst/>
          </a:prstGeom>
          <a:solidFill>
            <a:schemeClr val="tx1"/>
          </a:solidFill>
          <a:ln w="19050" cap="flat" cmpd="sng" algn="ctr">
            <a:no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sv-SE" sz="1800" u="none" strike="noStrike" kern="0" cap="none" spc="0" normalizeH="0" baseline="0" noProof="0" dirty="0">
                <a:ln>
                  <a:noFill/>
                </a:ln>
                <a:solidFill>
                  <a:schemeClr val="bg1"/>
                </a:solidFill>
                <a:effectLst/>
                <a:uLnTx/>
                <a:uFillTx/>
                <a:latin typeface="+mn-lt"/>
                <a:ea typeface="Helvetica Neue Light" panose="02000403000000020004" pitchFamily="2" charset="0"/>
              </a:rPr>
              <a:t>1</a:t>
            </a:r>
          </a:p>
        </p:txBody>
      </p:sp>
      <p:sp>
        <p:nvSpPr>
          <p:cNvPr id="32" name="Oval 31">
            <a:extLst>
              <a:ext uri="{FF2B5EF4-FFF2-40B4-BE49-F238E27FC236}">
                <a16:creationId xmlns:a16="http://schemas.microsoft.com/office/drawing/2014/main" id="{DE2DFD28-C116-548C-4D41-875DE9372F18}"/>
              </a:ext>
            </a:extLst>
          </p:cNvPr>
          <p:cNvSpPr>
            <a:spLocks noChangeAspect="1"/>
          </p:cNvSpPr>
          <p:nvPr/>
        </p:nvSpPr>
        <p:spPr>
          <a:xfrm>
            <a:off x="7654344" y="500829"/>
            <a:ext cx="360000" cy="360000"/>
          </a:xfrm>
          <a:prstGeom prst="ellipse">
            <a:avLst/>
          </a:prstGeom>
          <a:solidFill>
            <a:schemeClr val="tx1"/>
          </a:solidFill>
          <a:ln w="19050" cap="flat" cmpd="sng" algn="ctr">
            <a:no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sv-SE" sz="1800" u="none" strike="noStrike" kern="0" cap="none" spc="0" normalizeH="0" baseline="0" noProof="0" dirty="0">
                <a:ln>
                  <a:noFill/>
                </a:ln>
                <a:solidFill>
                  <a:schemeClr val="bg1"/>
                </a:solidFill>
                <a:effectLst/>
                <a:uLnTx/>
                <a:uFillTx/>
                <a:latin typeface="+mn-lt"/>
                <a:ea typeface="Helvetica Neue Light" panose="02000403000000020004" pitchFamily="2" charset="0"/>
              </a:rPr>
              <a:t>2</a:t>
            </a:r>
          </a:p>
        </p:txBody>
      </p:sp>
      <p:sp>
        <p:nvSpPr>
          <p:cNvPr id="33" name="Oval 32">
            <a:extLst>
              <a:ext uri="{FF2B5EF4-FFF2-40B4-BE49-F238E27FC236}">
                <a16:creationId xmlns:a16="http://schemas.microsoft.com/office/drawing/2014/main" id="{A008AE9A-2CA1-77B3-11DE-4329DDA21F7D}"/>
              </a:ext>
            </a:extLst>
          </p:cNvPr>
          <p:cNvSpPr>
            <a:spLocks noChangeAspect="1"/>
          </p:cNvSpPr>
          <p:nvPr/>
        </p:nvSpPr>
        <p:spPr>
          <a:xfrm>
            <a:off x="4381185" y="2402345"/>
            <a:ext cx="360000" cy="360000"/>
          </a:xfrm>
          <a:prstGeom prst="ellipse">
            <a:avLst/>
          </a:prstGeom>
          <a:solidFill>
            <a:schemeClr val="tx1"/>
          </a:solidFill>
          <a:ln w="19050" cap="flat" cmpd="sng" algn="ctr">
            <a:no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sv-SE" sz="1800" u="none" strike="noStrike" kern="0" cap="none" spc="0" normalizeH="0" baseline="0" noProof="0" dirty="0">
                <a:ln>
                  <a:noFill/>
                </a:ln>
                <a:solidFill>
                  <a:schemeClr val="bg1"/>
                </a:solidFill>
                <a:effectLst/>
                <a:uLnTx/>
                <a:uFillTx/>
                <a:latin typeface="+mn-lt"/>
                <a:ea typeface="Helvetica Neue Light" panose="02000403000000020004" pitchFamily="2" charset="0"/>
              </a:rPr>
              <a:t>3</a:t>
            </a:r>
          </a:p>
        </p:txBody>
      </p:sp>
      <p:sp>
        <p:nvSpPr>
          <p:cNvPr id="34" name="Oval 33">
            <a:extLst>
              <a:ext uri="{FF2B5EF4-FFF2-40B4-BE49-F238E27FC236}">
                <a16:creationId xmlns:a16="http://schemas.microsoft.com/office/drawing/2014/main" id="{F5C44459-0D6E-B38B-271B-8C6FCD7ECFBA}"/>
              </a:ext>
            </a:extLst>
          </p:cNvPr>
          <p:cNvSpPr>
            <a:spLocks noChangeAspect="1"/>
          </p:cNvSpPr>
          <p:nvPr/>
        </p:nvSpPr>
        <p:spPr>
          <a:xfrm>
            <a:off x="7665643" y="2409894"/>
            <a:ext cx="360000" cy="360000"/>
          </a:xfrm>
          <a:prstGeom prst="ellipse">
            <a:avLst/>
          </a:prstGeom>
          <a:solidFill>
            <a:schemeClr val="tx1"/>
          </a:solidFill>
          <a:ln w="19050" cap="flat" cmpd="sng" algn="ctr">
            <a:no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sv-SE" sz="1800" u="none" strike="noStrike" kern="0" cap="none" spc="0" normalizeH="0" baseline="0" noProof="0" dirty="0">
                <a:ln>
                  <a:noFill/>
                </a:ln>
                <a:solidFill>
                  <a:schemeClr val="bg1"/>
                </a:solidFill>
                <a:effectLst/>
                <a:uLnTx/>
                <a:uFillTx/>
                <a:latin typeface="+mn-lt"/>
                <a:ea typeface="Helvetica Neue Light" panose="02000403000000020004" pitchFamily="2" charset="0"/>
              </a:rPr>
              <a:t>4</a:t>
            </a:r>
          </a:p>
        </p:txBody>
      </p:sp>
      <p:sp>
        <p:nvSpPr>
          <p:cNvPr id="35" name="Oval 34">
            <a:extLst>
              <a:ext uri="{FF2B5EF4-FFF2-40B4-BE49-F238E27FC236}">
                <a16:creationId xmlns:a16="http://schemas.microsoft.com/office/drawing/2014/main" id="{EA26D70C-3EA6-CB19-4E96-4CE61727CAF9}"/>
              </a:ext>
            </a:extLst>
          </p:cNvPr>
          <p:cNvSpPr>
            <a:spLocks noChangeAspect="1"/>
          </p:cNvSpPr>
          <p:nvPr/>
        </p:nvSpPr>
        <p:spPr>
          <a:xfrm>
            <a:off x="4392486" y="4345299"/>
            <a:ext cx="360000" cy="360000"/>
          </a:xfrm>
          <a:prstGeom prst="ellipse">
            <a:avLst/>
          </a:prstGeom>
          <a:solidFill>
            <a:schemeClr val="tx1"/>
          </a:solidFill>
          <a:ln w="19050" cap="flat" cmpd="sng" algn="ctr">
            <a:no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sv-SE" sz="1800" u="none" strike="noStrike" kern="0" cap="none" spc="0" normalizeH="0" baseline="0" noProof="0" dirty="0">
                <a:ln>
                  <a:noFill/>
                </a:ln>
                <a:solidFill>
                  <a:schemeClr val="bg1"/>
                </a:solidFill>
                <a:effectLst/>
                <a:uLnTx/>
                <a:uFillTx/>
                <a:latin typeface="+mn-lt"/>
                <a:ea typeface="Helvetica Neue Light" panose="02000403000000020004" pitchFamily="2" charset="0"/>
              </a:rPr>
              <a:t>5</a:t>
            </a:r>
          </a:p>
        </p:txBody>
      </p:sp>
      <p:sp>
        <p:nvSpPr>
          <p:cNvPr id="36" name="Oval 35">
            <a:extLst>
              <a:ext uri="{FF2B5EF4-FFF2-40B4-BE49-F238E27FC236}">
                <a16:creationId xmlns:a16="http://schemas.microsoft.com/office/drawing/2014/main" id="{8E1F13F7-83CA-8F60-9688-A8C0B383064D}"/>
              </a:ext>
            </a:extLst>
          </p:cNvPr>
          <p:cNvSpPr>
            <a:spLocks noChangeAspect="1"/>
          </p:cNvSpPr>
          <p:nvPr/>
        </p:nvSpPr>
        <p:spPr>
          <a:xfrm>
            <a:off x="7643056" y="4386736"/>
            <a:ext cx="360000" cy="360000"/>
          </a:xfrm>
          <a:prstGeom prst="ellipse">
            <a:avLst/>
          </a:prstGeom>
          <a:solidFill>
            <a:schemeClr val="tx1"/>
          </a:solidFill>
          <a:ln w="19050" cap="flat" cmpd="sng" algn="ctr">
            <a:no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sv-SE" sz="1800" u="none" strike="noStrike" kern="0" cap="none" spc="0" normalizeH="0" baseline="0" noProof="0" dirty="0">
                <a:ln>
                  <a:noFill/>
                </a:ln>
                <a:solidFill>
                  <a:schemeClr val="bg1"/>
                </a:solidFill>
                <a:effectLst/>
                <a:uLnTx/>
                <a:uFillTx/>
                <a:latin typeface="+mn-lt"/>
                <a:ea typeface="Helvetica Neue Light" panose="02000403000000020004" pitchFamily="2" charset="0"/>
              </a:rPr>
              <a:t>6</a:t>
            </a:r>
          </a:p>
        </p:txBody>
      </p:sp>
      <p:sp>
        <p:nvSpPr>
          <p:cNvPr id="7" name="Date Placeholder 6">
            <a:extLst>
              <a:ext uri="{FF2B5EF4-FFF2-40B4-BE49-F238E27FC236}">
                <a16:creationId xmlns:a16="http://schemas.microsoft.com/office/drawing/2014/main" id="{7A5F2AEB-420E-187E-1559-A3AF7D3EDEE6}"/>
              </a:ext>
            </a:extLst>
          </p:cNvPr>
          <p:cNvSpPr>
            <a:spLocks noGrp="1"/>
          </p:cNvSpPr>
          <p:nvPr>
            <p:ph type="dt" sz="half" idx="21"/>
          </p:nvPr>
        </p:nvSpPr>
        <p:spPr/>
        <p:txBody>
          <a:bodyPr/>
          <a:lstStyle/>
          <a:p>
            <a:fld id="{323C7BE1-67B9-5941-A9CD-FE6AEB98B9F2}" type="datetime1">
              <a:rPr lang="sv-SE" smtClean="0"/>
              <a:t>2023-09-14</a:t>
            </a:fld>
            <a:endParaRPr lang="en-GB" dirty="0"/>
          </a:p>
        </p:txBody>
      </p:sp>
      <p:sp>
        <p:nvSpPr>
          <p:cNvPr id="8" name="Footer Placeholder 7">
            <a:extLst>
              <a:ext uri="{FF2B5EF4-FFF2-40B4-BE49-F238E27FC236}">
                <a16:creationId xmlns:a16="http://schemas.microsoft.com/office/drawing/2014/main" id="{A71E5DBE-7694-45BE-98A3-C932B0B210D5}"/>
              </a:ext>
            </a:extLst>
          </p:cNvPr>
          <p:cNvSpPr>
            <a:spLocks noGrp="1"/>
          </p:cNvSpPr>
          <p:nvPr>
            <p:ph type="ftr" sz="quarter" idx="22"/>
          </p:nvPr>
        </p:nvSpPr>
        <p:spPr/>
        <p:txBody>
          <a:bodyPr/>
          <a:lstStyle/>
          <a:p>
            <a:r>
              <a:rPr lang="en-GB"/>
              <a:t>YOUR DEPARTMENT NAME</a:t>
            </a:r>
            <a:endParaRPr lang="en-GB" dirty="0"/>
          </a:p>
        </p:txBody>
      </p:sp>
      <p:sp>
        <p:nvSpPr>
          <p:cNvPr id="9" name="Slide Number Placeholder 8">
            <a:extLst>
              <a:ext uri="{FF2B5EF4-FFF2-40B4-BE49-F238E27FC236}">
                <a16:creationId xmlns:a16="http://schemas.microsoft.com/office/drawing/2014/main" id="{B9C31AAB-CD55-94A4-CB51-01ACAAB26EF4}"/>
              </a:ext>
            </a:extLst>
          </p:cNvPr>
          <p:cNvSpPr>
            <a:spLocks noGrp="1"/>
          </p:cNvSpPr>
          <p:nvPr>
            <p:ph type="sldNum" sz="quarter" idx="23"/>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7065218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act">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25BCC7F3-C03C-3A89-5036-28E611B2B109}"/>
              </a:ext>
            </a:extLst>
          </p:cNvPr>
          <p:cNvSpPr>
            <a:spLocks noGrp="1"/>
          </p:cNvSpPr>
          <p:nvPr>
            <p:ph type="body" idx="1"/>
          </p:nvPr>
        </p:nvSpPr>
        <p:spPr>
          <a:xfrm>
            <a:off x="1915020" y="2639969"/>
            <a:ext cx="8330400" cy="1563373"/>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sv-SE"/>
              <a:t>Klicka här för att ändra format på bakgrundstexten</a:t>
            </a:r>
          </a:p>
        </p:txBody>
      </p:sp>
      <p:sp>
        <p:nvSpPr>
          <p:cNvPr id="8" name="TextBox 7">
            <a:extLst>
              <a:ext uri="{FF2B5EF4-FFF2-40B4-BE49-F238E27FC236}">
                <a16:creationId xmlns:a16="http://schemas.microsoft.com/office/drawing/2014/main" id="{48B287C4-1753-363B-D9F9-E5DE78DD00EA}"/>
              </a:ext>
            </a:extLst>
          </p:cNvPr>
          <p:cNvSpPr txBox="1"/>
          <p:nvPr userDrawn="1"/>
        </p:nvSpPr>
        <p:spPr>
          <a:xfrm>
            <a:off x="1903136" y="1687021"/>
            <a:ext cx="2494036" cy="646331"/>
          </a:xfrm>
          <a:prstGeom prst="rect">
            <a:avLst/>
          </a:prstGeom>
          <a:noFill/>
        </p:spPr>
        <p:txBody>
          <a:bodyPr wrap="square" lIns="0" rtlCol="0" anchor="b">
            <a:spAutoFit/>
          </a:bodyPr>
          <a:lstStyle/>
          <a:p>
            <a:r>
              <a:rPr lang="en-GB" sz="3600" dirty="0">
                <a:solidFill>
                  <a:srgbClr val="88A5BD"/>
                </a:solidFill>
              </a:rPr>
              <a:t>Contact</a:t>
            </a:r>
          </a:p>
        </p:txBody>
      </p:sp>
      <p:sp>
        <p:nvSpPr>
          <p:cNvPr id="2" name="Rectangle 1">
            <a:extLst>
              <a:ext uri="{FF2B5EF4-FFF2-40B4-BE49-F238E27FC236}">
                <a16:creationId xmlns:a16="http://schemas.microsoft.com/office/drawing/2014/main" id="{B16092C2-E1E0-8C47-CE4B-5C4368E4104C}"/>
              </a:ext>
            </a:extLst>
          </p:cNvPr>
          <p:cNvSpPr/>
          <p:nvPr userDrawn="1"/>
        </p:nvSpPr>
        <p:spPr>
          <a:xfrm>
            <a:off x="1932291" y="2431235"/>
            <a:ext cx="720000" cy="45719"/>
          </a:xfrm>
          <a:prstGeom prst="rect">
            <a:avLst/>
          </a:prstGeom>
          <a:solidFill>
            <a:srgbClr val="FF824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Date Placeholder 6">
            <a:extLst>
              <a:ext uri="{FF2B5EF4-FFF2-40B4-BE49-F238E27FC236}">
                <a16:creationId xmlns:a16="http://schemas.microsoft.com/office/drawing/2014/main" id="{3BC98513-73B4-BA37-74D4-B974B393B3FF}"/>
              </a:ext>
            </a:extLst>
          </p:cNvPr>
          <p:cNvSpPr>
            <a:spLocks noGrp="1"/>
          </p:cNvSpPr>
          <p:nvPr>
            <p:ph type="dt" sz="half" idx="10"/>
          </p:nvPr>
        </p:nvSpPr>
        <p:spPr/>
        <p:txBody>
          <a:bodyPr/>
          <a:lstStyle/>
          <a:p>
            <a:fld id="{323C7BE1-67B9-5941-A9CD-FE6AEB98B9F2}" type="datetime1">
              <a:rPr lang="sv-SE" smtClean="0"/>
              <a:t>2023-09-14</a:t>
            </a:fld>
            <a:endParaRPr lang="en-GB" dirty="0"/>
          </a:p>
        </p:txBody>
      </p:sp>
      <p:sp>
        <p:nvSpPr>
          <p:cNvPr id="9" name="Footer Placeholder 8">
            <a:extLst>
              <a:ext uri="{FF2B5EF4-FFF2-40B4-BE49-F238E27FC236}">
                <a16:creationId xmlns:a16="http://schemas.microsoft.com/office/drawing/2014/main" id="{9CDEC919-A8F1-6AD5-FFB2-97BD4DD6A1B6}"/>
              </a:ext>
            </a:extLst>
          </p:cNvPr>
          <p:cNvSpPr>
            <a:spLocks noGrp="1"/>
          </p:cNvSpPr>
          <p:nvPr>
            <p:ph type="ftr" sz="quarter" idx="11"/>
          </p:nvPr>
        </p:nvSpPr>
        <p:spPr/>
        <p:txBody>
          <a:bodyPr/>
          <a:lstStyle/>
          <a:p>
            <a:r>
              <a:rPr lang="en-GB"/>
              <a:t>YOUR DEPARTMENT NAME</a:t>
            </a:r>
            <a:endParaRPr lang="en-GB" dirty="0"/>
          </a:p>
        </p:txBody>
      </p:sp>
      <p:sp>
        <p:nvSpPr>
          <p:cNvPr id="10" name="Slide Number Placeholder 9">
            <a:extLst>
              <a:ext uri="{FF2B5EF4-FFF2-40B4-BE49-F238E27FC236}">
                <a16:creationId xmlns:a16="http://schemas.microsoft.com/office/drawing/2014/main" id="{3C381D5A-B147-D9B1-BCD8-FDC4C5B0EAAD}"/>
              </a:ext>
            </a:extLst>
          </p:cNvPr>
          <p:cNvSpPr>
            <a:spLocks noGrp="1"/>
          </p:cNvSpPr>
          <p:nvPr>
            <p:ph type="sldNum" sz="quarter" idx="12"/>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3326218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Final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4AE867A-3671-9F5E-8CF4-528CF2F2F47C}"/>
              </a:ext>
            </a:extLst>
          </p:cNvPr>
          <p:cNvSpPr/>
          <p:nvPr userDrawn="1"/>
        </p:nvSpPr>
        <p:spPr>
          <a:xfrm>
            <a:off x="0" y="0"/>
            <a:ext cx="12192000" cy="68580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a:solidFill>
                <a:schemeClr val="tx1"/>
              </a:solidFill>
            </a:endParaRPr>
          </a:p>
        </p:txBody>
      </p:sp>
      <p:pic>
        <p:nvPicPr>
          <p:cNvPr id="5" name="Picture 4">
            <a:extLst>
              <a:ext uri="{FF2B5EF4-FFF2-40B4-BE49-F238E27FC236}">
                <a16:creationId xmlns:a16="http://schemas.microsoft.com/office/drawing/2014/main" id="{3C4E0DC6-1F3A-DEB1-9319-C5B2EC4148D3}"/>
              </a:ext>
            </a:extLst>
          </p:cNvPr>
          <p:cNvPicPr>
            <a:picLocks noChangeAspect="1"/>
          </p:cNvPicPr>
          <p:nvPr userDrawn="1"/>
        </p:nvPicPr>
        <p:blipFill>
          <a:blip r:embed="rId2"/>
          <a:stretch>
            <a:fillRect/>
          </a:stretch>
        </p:blipFill>
        <p:spPr>
          <a:xfrm>
            <a:off x="4157457" y="2396412"/>
            <a:ext cx="3487317" cy="1718388"/>
          </a:xfrm>
          <a:prstGeom prst="rect">
            <a:avLst/>
          </a:prstGeom>
        </p:spPr>
      </p:pic>
    </p:spTree>
    <p:extLst>
      <p:ext uri="{BB962C8B-B14F-4D97-AF65-F5344CB8AC3E}">
        <p14:creationId xmlns:p14="http://schemas.microsoft.com/office/powerpoint/2010/main" val="2949544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vsnittsrubri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1D07B-19F9-BEC7-E6B2-3BD72BB02D94}"/>
              </a:ext>
            </a:extLst>
          </p:cNvPr>
          <p:cNvSpPr>
            <a:spLocks noGrp="1"/>
          </p:cNvSpPr>
          <p:nvPr>
            <p:ph type="title" hasCustomPrompt="1"/>
          </p:nvPr>
        </p:nvSpPr>
        <p:spPr>
          <a:xfrm>
            <a:off x="1912659" y="1745137"/>
            <a:ext cx="8330824" cy="1168652"/>
          </a:xfrm>
        </p:spPr>
        <p:txBody>
          <a:bodyPr anchor="b">
            <a:normAutofit/>
          </a:bodyPr>
          <a:lstStyle>
            <a:lvl1pPr>
              <a:defRPr sz="3600" b="0"/>
            </a:lvl1pPr>
          </a:lstStyle>
          <a:p>
            <a:r>
              <a:rPr lang="en-GB" dirty="0"/>
              <a:t>Click to add subsection title</a:t>
            </a:r>
          </a:p>
        </p:txBody>
      </p:sp>
      <p:sp>
        <p:nvSpPr>
          <p:cNvPr id="5" name="Rectangle 4">
            <a:extLst>
              <a:ext uri="{FF2B5EF4-FFF2-40B4-BE49-F238E27FC236}">
                <a16:creationId xmlns:a16="http://schemas.microsoft.com/office/drawing/2014/main" id="{645E0678-0AFB-FBE0-7737-66853E3F4237}"/>
              </a:ext>
            </a:extLst>
          </p:cNvPr>
          <p:cNvSpPr/>
          <p:nvPr userDrawn="1"/>
        </p:nvSpPr>
        <p:spPr>
          <a:xfrm>
            <a:off x="1932291" y="3019812"/>
            <a:ext cx="720000" cy="45719"/>
          </a:xfrm>
          <a:prstGeom prst="rect">
            <a:avLst/>
          </a:prstGeom>
          <a:solidFill>
            <a:srgbClr val="FF824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a:extLst>
              <a:ext uri="{FF2B5EF4-FFF2-40B4-BE49-F238E27FC236}">
                <a16:creationId xmlns:a16="http://schemas.microsoft.com/office/drawing/2014/main" id="{647EDC20-FECA-E4BA-AA12-56643B9E9CEE}"/>
              </a:ext>
            </a:extLst>
          </p:cNvPr>
          <p:cNvSpPr>
            <a:spLocks noGrp="1"/>
          </p:cNvSpPr>
          <p:nvPr>
            <p:ph type="body" idx="1"/>
          </p:nvPr>
        </p:nvSpPr>
        <p:spPr>
          <a:xfrm>
            <a:off x="1921469" y="3219653"/>
            <a:ext cx="8330824" cy="741062"/>
          </a:xfrm>
        </p:spPr>
        <p:txBody>
          <a:bodyPr/>
          <a:lstStyle>
            <a:lvl1pPr marL="0" indent="0">
              <a:spcBef>
                <a:spcPts val="0"/>
              </a:spcBef>
              <a:buNone/>
              <a:defRPr sz="2400">
                <a:solidFill>
                  <a:srgbClr val="88A5BD"/>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sv-SE"/>
              <a:t>Klicka här för att ändra format på bakgrundstexten</a:t>
            </a:r>
          </a:p>
        </p:txBody>
      </p:sp>
      <p:sp>
        <p:nvSpPr>
          <p:cNvPr id="4" name="Rectangle 3">
            <a:extLst>
              <a:ext uri="{FF2B5EF4-FFF2-40B4-BE49-F238E27FC236}">
                <a16:creationId xmlns:a16="http://schemas.microsoft.com/office/drawing/2014/main" id="{B62D1BAA-2707-DCF7-3710-5311C4B441B5}"/>
              </a:ext>
            </a:extLst>
          </p:cNvPr>
          <p:cNvSpPr/>
          <p:nvPr userDrawn="1"/>
        </p:nvSpPr>
        <p:spPr>
          <a:xfrm>
            <a:off x="-1792270" y="-1"/>
            <a:ext cx="1658228" cy="5740401"/>
          </a:xfrm>
          <a:prstGeom prst="rect">
            <a:avLst/>
          </a:prstGeom>
          <a:solidFill>
            <a:srgbClr val="FFFCDB"/>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rtlCol="0" anchor="t"/>
          <a:lstStyle/>
          <a:p>
            <a:pPr algn="l"/>
            <a:r>
              <a:rPr lang="en-GB" sz="1200" b="1" dirty="0">
                <a:solidFill>
                  <a:srgbClr val="1A1918"/>
                </a:solidFill>
              </a:rPr>
              <a:t>LAYOUT GUIDE</a:t>
            </a:r>
          </a:p>
          <a:p>
            <a:pPr algn="l"/>
            <a:endParaRPr lang="en-GB" sz="1200" dirty="0">
              <a:solidFill>
                <a:srgbClr val="1A1918"/>
              </a:solidFill>
            </a:endParaRPr>
          </a:p>
          <a:p>
            <a:pPr algn="l"/>
            <a:r>
              <a:rPr lang="en-GB" sz="1200" dirty="0">
                <a:solidFill>
                  <a:srgbClr val="1A1918"/>
                </a:solidFill>
              </a:rPr>
              <a:t>Use this layout when you want to change topics within your presentation. </a:t>
            </a:r>
          </a:p>
          <a:p>
            <a:pPr algn="l"/>
            <a:endParaRPr lang="en-GB" sz="1200" dirty="0">
              <a:solidFill>
                <a:srgbClr val="1A1918"/>
              </a:solidFill>
            </a:endParaRPr>
          </a:p>
          <a:p>
            <a:pPr algn="l"/>
            <a:r>
              <a:rPr lang="en-GB" sz="1200" dirty="0">
                <a:solidFill>
                  <a:srgbClr val="1A1918"/>
                </a:solidFill>
              </a:rPr>
              <a:t>It</a:t>
            </a:r>
            <a:r>
              <a:rPr lang="en-GB" sz="1200" baseline="0" dirty="0">
                <a:solidFill>
                  <a:srgbClr val="1A1918"/>
                </a:solidFill>
              </a:rPr>
              <a:t> can also be used to pose a question. </a:t>
            </a:r>
          </a:p>
          <a:p>
            <a:pPr algn="l"/>
            <a:endParaRPr lang="en-GB" sz="1200" baseline="0" dirty="0">
              <a:solidFill>
                <a:srgbClr val="1A1918"/>
              </a:solidFill>
            </a:endParaRPr>
          </a:p>
          <a:p>
            <a:pPr algn="l"/>
            <a:r>
              <a:rPr lang="en-GB" sz="1200" baseline="0" dirty="0">
                <a:solidFill>
                  <a:srgbClr val="1A1918"/>
                </a:solidFill>
              </a:rPr>
              <a:t>It is not always necessary to fill in the blue subtext below the orange divider.</a:t>
            </a:r>
          </a:p>
          <a:p>
            <a:pPr algn="l"/>
            <a:endParaRPr lang="en-GB" sz="1200" baseline="0" dirty="0">
              <a:solidFill>
                <a:srgbClr val="1A1918"/>
              </a:solidFill>
            </a:endParaRPr>
          </a:p>
          <a:p>
            <a:pPr algn="l"/>
            <a:r>
              <a:rPr lang="en-GB" sz="1200" baseline="0" dirty="0">
                <a:solidFill>
                  <a:srgbClr val="1A1918"/>
                </a:solidFill>
              </a:rPr>
              <a:t>You might notice that the orange divider is animated. This is to help draw the viewer’s attention to a new subtopic or idea.</a:t>
            </a:r>
            <a:endParaRPr lang="en-GB" sz="1200" dirty="0">
              <a:solidFill>
                <a:srgbClr val="1A1918"/>
              </a:solidFill>
            </a:endParaRPr>
          </a:p>
          <a:p>
            <a:pPr algn="l"/>
            <a:endParaRPr lang="en-GB" sz="1200" dirty="0">
              <a:solidFill>
                <a:schemeClr val="tx1"/>
              </a:solidFill>
            </a:endParaRPr>
          </a:p>
          <a:p>
            <a:pPr algn="l"/>
            <a:r>
              <a:rPr lang="en-GB" sz="1200" dirty="0">
                <a:solidFill>
                  <a:schemeClr val="accent5">
                    <a:lumMod val="40000"/>
                    <a:lumOff val="60000"/>
                  </a:schemeClr>
                </a:solidFill>
              </a:rPr>
              <a:t>--------------</a:t>
            </a:r>
          </a:p>
          <a:p>
            <a:pPr algn="l"/>
            <a:r>
              <a:rPr lang="en-GB" sz="1050" i="1" dirty="0">
                <a:solidFill>
                  <a:srgbClr val="767776"/>
                </a:solidFill>
              </a:rPr>
              <a:t>This info box will not appear when you present your slide.</a:t>
            </a:r>
          </a:p>
        </p:txBody>
      </p:sp>
      <p:sp>
        <p:nvSpPr>
          <p:cNvPr id="6" name="Date Placeholder 5">
            <a:extLst>
              <a:ext uri="{FF2B5EF4-FFF2-40B4-BE49-F238E27FC236}">
                <a16:creationId xmlns:a16="http://schemas.microsoft.com/office/drawing/2014/main" id="{7E838C8D-4C57-E944-518B-AA59DEA54AF7}"/>
              </a:ext>
            </a:extLst>
          </p:cNvPr>
          <p:cNvSpPr>
            <a:spLocks noGrp="1"/>
          </p:cNvSpPr>
          <p:nvPr>
            <p:ph type="dt" sz="half" idx="10"/>
          </p:nvPr>
        </p:nvSpPr>
        <p:spPr/>
        <p:txBody>
          <a:bodyPr/>
          <a:lstStyle/>
          <a:p>
            <a:fld id="{323C7BE1-67B9-5941-A9CD-FE6AEB98B9F2}" type="datetime1">
              <a:rPr lang="sv-SE" smtClean="0"/>
              <a:t>2023-09-14</a:t>
            </a:fld>
            <a:endParaRPr lang="en-GB" dirty="0"/>
          </a:p>
        </p:txBody>
      </p:sp>
      <p:sp>
        <p:nvSpPr>
          <p:cNvPr id="7" name="Footer Placeholder 6">
            <a:extLst>
              <a:ext uri="{FF2B5EF4-FFF2-40B4-BE49-F238E27FC236}">
                <a16:creationId xmlns:a16="http://schemas.microsoft.com/office/drawing/2014/main" id="{0FB3DF29-087D-ED22-083C-C2794FDDDAC9}"/>
              </a:ext>
            </a:extLst>
          </p:cNvPr>
          <p:cNvSpPr>
            <a:spLocks noGrp="1"/>
          </p:cNvSpPr>
          <p:nvPr>
            <p:ph type="ftr" sz="quarter" idx="11"/>
          </p:nvPr>
        </p:nvSpPr>
        <p:spPr/>
        <p:txBody>
          <a:bodyPr/>
          <a:lstStyle/>
          <a:p>
            <a:r>
              <a:rPr lang="en-GB"/>
              <a:t>YOUR DEPARTMENT NAME</a:t>
            </a:r>
            <a:endParaRPr lang="en-GB" dirty="0"/>
          </a:p>
        </p:txBody>
      </p:sp>
      <p:sp>
        <p:nvSpPr>
          <p:cNvPr id="8" name="Slide Number Placeholder 7">
            <a:extLst>
              <a:ext uri="{FF2B5EF4-FFF2-40B4-BE49-F238E27FC236}">
                <a16:creationId xmlns:a16="http://schemas.microsoft.com/office/drawing/2014/main" id="{A7BC9E11-BC48-AFA7-EA17-E0C9597E2501}"/>
              </a:ext>
            </a:extLst>
          </p:cNvPr>
          <p:cNvSpPr>
            <a:spLocks noGrp="1"/>
          </p:cNvSpPr>
          <p:nvPr>
            <p:ph type="sldNum" sz="quarter" idx="12"/>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3336936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vå dela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DD7AA-36D9-8D4C-DE2E-ED7B7E5CF9BB}"/>
              </a:ext>
            </a:extLst>
          </p:cNvPr>
          <p:cNvSpPr>
            <a:spLocks noGrp="1"/>
          </p:cNvSpPr>
          <p:nvPr>
            <p:ph type="title"/>
          </p:nvPr>
        </p:nvSpPr>
        <p:spPr/>
        <p:txBody>
          <a:bodyPr/>
          <a:lstStyle/>
          <a:p>
            <a:r>
              <a:rPr lang="sv-SE"/>
              <a:t>Klicka här för att ändra mall för rubrikformat</a:t>
            </a:r>
            <a:endParaRPr lang="en-GB"/>
          </a:p>
        </p:txBody>
      </p:sp>
      <p:sp>
        <p:nvSpPr>
          <p:cNvPr id="3" name="Content Placeholder 2">
            <a:extLst>
              <a:ext uri="{FF2B5EF4-FFF2-40B4-BE49-F238E27FC236}">
                <a16:creationId xmlns:a16="http://schemas.microsoft.com/office/drawing/2014/main" id="{FFDFEDB8-96EA-A00A-00FB-FC83502AE73D}"/>
              </a:ext>
            </a:extLst>
          </p:cNvPr>
          <p:cNvSpPr>
            <a:spLocks noGrp="1"/>
          </p:cNvSpPr>
          <p:nvPr>
            <p:ph sz="half" idx="1"/>
          </p:nvPr>
        </p:nvSpPr>
        <p:spPr>
          <a:xfrm>
            <a:off x="557619" y="1275589"/>
            <a:ext cx="5468937" cy="4961699"/>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GB" dirty="0"/>
          </a:p>
        </p:txBody>
      </p:sp>
      <p:sp>
        <p:nvSpPr>
          <p:cNvPr id="4" name="Content Placeholder 3">
            <a:extLst>
              <a:ext uri="{FF2B5EF4-FFF2-40B4-BE49-F238E27FC236}">
                <a16:creationId xmlns:a16="http://schemas.microsoft.com/office/drawing/2014/main" id="{22527DAC-0C51-5380-E6D3-361F3CC0CF1E}"/>
              </a:ext>
            </a:extLst>
          </p:cNvPr>
          <p:cNvSpPr>
            <a:spLocks noGrp="1"/>
          </p:cNvSpPr>
          <p:nvPr>
            <p:ph sz="half" idx="2"/>
          </p:nvPr>
        </p:nvSpPr>
        <p:spPr>
          <a:xfrm>
            <a:off x="6172199" y="1275589"/>
            <a:ext cx="5468937" cy="4961700"/>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GB"/>
          </a:p>
        </p:txBody>
      </p:sp>
      <p:sp>
        <p:nvSpPr>
          <p:cNvPr id="9" name="Date Placeholder 8">
            <a:extLst>
              <a:ext uri="{FF2B5EF4-FFF2-40B4-BE49-F238E27FC236}">
                <a16:creationId xmlns:a16="http://schemas.microsoft.com/office/drawing/2014/main" id="{CE58D841-927A-F1CF-8135-CE5815F5715D}"/>
              </a:ext>
            </a:extLst>
          </p:cNvPr>
          <p:cNvSpPr>
            <a:spLocks noGrp="1"/>
          </p:cNvSpPr>
          <p:nvPr>
            <p:ph type="dt" sz="half" idx="10"/>
          </p:nvPr>
        </p:nvSpPr>
        <p:spPr/>
        <p:txBody>
          <a:bodyPr/>
          <a:lstStyle/>
          <a:p>
            <a:fld id="{323C7BE1-67B9-5941-A9CD-FE6AEB98B9F2}" type="datetime1">
              <a:rPr lang="sv-SE" smtClean="0"/>
              <a:t>2023-09-14</a:t>
            </a:fld>
            <a:endParaRPr lang="en-GB" dirty="0"/>
          </a:p>
        </p:txBody>
      </p:sp>
      <p:sp>
        <p:nvSpPr>
          <p:cNvPr id="10" name="Footer Placeholder 9">
            <a:extLst>
              <a:ext uri="{FF2B5EF4-FFF2-40B4-BE49-F238E27FC236}">
                <a16:creationId xmlns:a16="http://schemas.microsoft.com/office/drawing/2014/main" id="{908E3766-A099-16CD-4A8A-8B26AF0BA211}"/>
              </a:ext>
            </a:extLst>
          </p:cNvPr>
          <p:cNvSpPr>
            <a:spLocks noGrp="1"/>
          </p:cNvSpPr>
          <p:nvPr>
            <p:ph type="ftr" sz="quarter" idx="11"/>
          </p:nvPr>
        </p:nvSpPr>
        <p:spPr/>
        <p:txBody>
          <a:bodyPr/>
          <a:lstStyle/>
          <a:p>
            <a:r>
              <a:rPr lang="en-GB"/>
              <a:t>YOUR DEPARTMENT NAME</a:t>
            </a:r>
            <a:endParaRPr lang="en-GB" dirty="0"/>
          </a:p>
        </p:txBody>
      </p:sp>
      <p:sp>
        <p:nvSpPr>
          <p:cNvPr id="11" name="Slide Number Placeholder 10">
            <a:extLst>
              <a:ext uri="{FF2B5EF4-FFF2-40B4-BE49-F238E27FC236}">
                <a16:creationId xmlns:a16="http://schemas.microsoft.com/office/drawing/2014/main" id="{787C8257-2740-2FB1-416C-FA4CA4C57DCB}"/>
              </a:ext>
            </a:extLst>
          </p:cNvPr>
          <p:cNvSpPr>
            <a:spLocks noGrp="1"/>
          </p:cNvSpPr>
          <p:nvPr>
            <p:ph type="sldNum" sz="quarter" idx="12"/>
          </p:nvPr>
        </p:nvSpPr>
        <p:spPr/>
        <p:txBody>
          <a:bodyPr/>
          <a:lstStyle/>
          <a:p>
            <a:fld id="{B3284CE9-EFAB-9F4B-868A-1F02DB69B64D}" type="slidenum">
              <a:rPr lang="en-GB" smtClean="0"/>
              <a:pPr/>
              <a:t>‹#›</a:t>
            </a:fld>
            <a:endParaRPr lang="en-GB"/>
          </a:p>
        </p:txBody>
      </p:sp>
      <p:sp>
        <p:nvSpPr>
          <p:cNvPr id="6" name="Rectangle 5">
            <a:extLst>
              <a:ext uri="{FF2B5EF4-FFF2-40B4-BE49-F238E27FC236}">
                <a16:creationId xmlns:a16="http://schemas.microsoft.com/office/drawing/2014/main" id="{CBAD3437-DA4D-95E6-C604-B801DD490A2B}"/>
              </a:ext>
            </a:extLst>
          </p:cNvPr>
          <p:cNvSpPr/>
          <p:nvPr userDrawn="1"/>
        </p:nvSpPr>
        <p:spPr>
          <a:xfrm>
            <a:off x="326655" y="369182"/>
            <a:ext cx="46800" cy="669600"/>
          </a:xfrm>
          <a:prstGeom prst="rect">
            <a:avLst/>
          </a:prstGeom>
          <a:solidFill>
            <a:srgbClr val="FF82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a:solidFill>
                <a:schemeClr val="tx1"/>
              </a:solidFill>
            </a:endParaRPr>
          </a:p>
        </p:txBody>
      </p:sp>
    </p:spTree>
    <p:extLst>
      <p:ext uri="{BB962C8B-B14F-4D97-AF65-F5344CB8AC3E}">
        <p14:creationId xmlns:p14="http://schemas.microsoft.com/office/powerpoint/2010/main" val="1494996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44328-5D33-79E6-EA9D-106B6FDB4ACD}"/>
              </a:ext>
            </a:extLst>
          </p:cNvPr>
          <p:cNvSpPr>
            <a:spLocks noGrp="1"/>
          </p:cNvSpPr>
          <p:nvPr>
            <p:ph type="title"/>
          </p:nvPr>
        </p:nvSpPr>
        <p:spPr>
          <a:xfrm>
            <a:off x="556018" y="260350"/>
            <a:ext cx="9140361" cy="936625"/>
          </a:xfrm>
        </p:spPr>
        <p:txBody>
          <a:bodyPr/>
          <a:lstStyle/>
          <a:p>
            <a:r>
              <a:rPr lang="sv-SE"/>
              <a:t>Klicka här för att ändra mall för rubrikformat</a:t>
            </a:r>
            <a:endParaRPr lang="en-GB"/>
          </a:p>
        </p:txBody>
      </p:sp>
      <p:sp>
        <p:nvSpPr>
          <p:cNvPr id="3" name="Text Placeholder 2">
            <a:extLst>
              <a:ext uri="{FF2B5EF4-FFF2-40B4-BE49-F238E27FC236}">
                <a16:creationId xmlns:a16="http://schemas.microsoft.com/office/drawing/2014/main" id="{6A19A563-B989-C08E-69F7-5F3B3B7F1A08}"/>
              </a:ext>
            </a:extLst>
          </p:cNvPr>
          <p:cNvSpPr>
            <a:spLocks noGrp="1"/>
          </p:cNvSpPr>
          <p:nvPr>
            <p:ph type="body" idx="1"/>
          </p:nvPr>
        </p:nvSpPr>
        <p:spPr>
          <a:xfrm>
            <a:off x="557963" y="1273257"/>
            <a:ext cx="5158800" cy="823912"/>
          </a:xfrm>
        </p:spPr>
        <p:txBody>
          <a:bodyPr anchor="ctr">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4" name="Content Placeholder 3">
            <a:extLst>
              <a:ext uri="{FF2B5EF4-FFF2-40B4-BE49-F238E27FC236}">
                <a16:creationId xmlns:a16="http://schemas.microsoft.com/office/drawing/2014/main" id="{DFDEFC3A-09D5-7317-6BC4-80D320CF070A}"/>
              </a:ext>
            </a:extLst>
          </p:cNvPr>
          <p:cNvSpPr>
            <a:spLocks noGrp="1"/>
          </p:cNvSpPr>
          <p:nvPr>
            <p:ph sz="half" idx="2"/>
          </p:nvPr>
        </p:nvSpPr>
        <p:spPr>
          <a:xfrm>
            <a:off x="556017" y="2128598"/>
            <a:ext cx="5158800" cy="4108690"/>
          </a:xfrm>
        </p:spPr>
        <p:txBody>
          <a:bodyPr/>
          <a:lstStyle/>
          <a:p>
            <a:pPr lvl="0"/>
            <a:r>
              <a:rPr lang="sv-SE"/>
              <a:t>Klicka här för att ändra format på bakgrundstexten</a:t>
            </a:r>
          </a:p>
          <a:p>
            <a:pPr lvl="1"/>
            <a:r>
              <a:rPr lang="sv-SE"/>
              <a:t>Nivå två</a:t>
            </a:r>
          </a:p>
          <a:p>
            <a:pPr lvl="2"/>
            <a:r>
              <a:rPr lang="sv-SE"/>
              <a:t>Nivå tre</a:t>
            </a:r>
          </a:p>
        </p:txBody>
      </p:sp>
      <p:sp>
        <p:nvSpPr>
          <p:cNvPr id="5" name="Text Placeholder 4">
            <a:extLst>
              <a:ext uri="{FF2B5EF4-FFF2-40B4-BE49-F238E27FC236}">
                <a16:creationId xmlns:a16="http://schemas.microsoft.com/office/drawing/2014/main" id="{CFCB2B99-24E5-5D31-7324-B86CD0AA5BD2}"/>
              </a:ext>
            </a:extLst>
          </p:cNvPr>
          <p:cNvSpPr>
            <a:spLocks noGrp="1"/>
          </p:cNvSpPr>
          <p:nvPr>
            <p:ph type="body" sz="quarter" idx="3"/>
          </p:nvPr>
        </p:nvSpPr>
        <p:spPr>
          <a:xfrm>
            <a:off x="6193329" y="1271588"/>
            <a:ext cx="5158800" cy="823911"/>
          </a:xfrm>
        </p:spPr>
        <p:txBody>
          <a:bodyPr anchor="ctr">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6" name="Content Placeholder 5">
            <a:extLst>
              <a:ext uri="{FF2B5EF4-FFF2-40B4-BE49-F238E27FC236}">
                <a16:creationId xmlns:a16="http://schemas.microsoft.com/office/drawing/2014/main" id="{B4B6A53D-9424-AA42-3AF2-FA8D4E6DCEAF}"/>
              </a:ext>
            </a:extLst>
          </p:cNvPr>
          <p:cNvSpPr>
            <a:spLocks noGrp="1"/>
          </p:cNvSpPr>
          <p:nvPr>
            <p:ph sz="quarter" idx="4"/>
          </p:nvPr>
        </p:nvSpPr>
        <p:spPr>
          <a:xfrm>
            <a:off x="6193329" y="2128599"/>
            <a:ext cx="5158800" cy="4108690"/>
          </a:xfrm>
        </p:spPr>
        <p:txBody>
          <a:bodyPr/>
          <a:lstStyle/>
          <a:p>
            <a:pPr lvl="0"/>
            <a:r>
              <a:rPr lang="sv-SE"/>
              <a:t>Klicka här för att ändra format på bakgrundstexten</a:t>
            </a:r>
          </a:p>
          <a:p>
            <a:pPr lvl="1"/>
            <a:r>
              <a:rPr lang="sv-SE"/>
              <a:t>Nivå två</a:t>
            </a:r>
          </a:p>
          <a:p>
            <a:pPr lvl="2"/>
            <a:r>
              <a:rPr lang="sv-SE"/>
              <a:t>Nivå tre</a:t>
            </a:r>
          </a:p>
        </p:txBody>
      </p:sp>
      <p:sp>
        <p:nvSpPr>
          <p:cNvPr id="11" name="Date Placeholder 10">
            <a:extLst>
              <a:ext uri="{FF2B5EF4-FFF2-40B4-BE49-F238E27FC236}">
                <a16:creationId xmlns:a16="http://schemas.microsoft.com/office/drawing/2014/main" id="{85764F4E-BB58-1E76-1F57-CD1866C1DF6C}"/>
              </a:ext>
            </a:extLst>
          </p:cNvPr>
          <p:cNvSpPr>
            <a:spLocks noGrp="1"/>
          </p:cNvSpPr>
          <p:nvPr>
            <p:ph type="dt" sz="half" idx="10"/>
          </p:nvPr>
        </p:nvSpPr>
        <p:spPr/>
        <p:txBody>
          <a:bodyPr/>
          <a:lstStyle/>
          <a:p>
            <a:fld id="{323C7BE1-67B9-5941-A9CD-FE6AEB98B9F2}" type="datetime1">
              <a:rPr lang="sv-SE" smtClean="0"/>
              <a:t>2023-09-14</a:t>
            </a:fld>
            <a:endParaRPr lang="en-GB" dirty="0"/>
          </a:p>
        </p:txBody>
      </p:sp>
      <p:sp>
        <p:nvSpPr>
          <p:cNvPr id="12" name="Footer Placeholder 11">
            <a:extLst>
              <a:ext uri="{FF2B5EF4-FFF2-40B4-BE49-F238E27FC236}">
                <a16:creationId xmlns:a16="http://schemas.microsoft.com/office/drawing/2014/main" id="{DD0E0000-5995-F16D-D23D-A43604E224B4}"/>
              </a:ext>
            </a:extLst>
          </p:cNvPr>
          <p:cNvSpPr>
            <a:spLocks noGrp="1"/>
          </p:cNvSpPr>
          <p:nvPr>
            <p:ph type="ftr" sz="quarter" idx="11"/>
          </p:nvPr>
        </p:nvSpPr>
        <p:spPr/>
        <p:txBody>
          <a:bodyPr/>
          <a:lstStyle/>
          <a:p>
            <a:r>
              <a:rPr lang="en-GB"/>
              <a:t>YOUR DEPARTMENT NAME</a:t>
            </a:r>
            <a:endParaRPr lang="en-GB" dirty="0"/>
          </a:p>
        </p:txBody>
      </p:sp>
      <p:sp>
        <p:nvSpPr>
          <p:cNvPr id="13" name="Slide Number Placeholder 12">
            <a:extLst>
              <a:ext uri="{FF2B5EF4-FFF2-40B4-BE49-F238E27FC236}">
                <a16:creationId xmlns:a16="http://schemas.microsoft.com/office/drawing/2014/main" id="{0AF98757-C782-C4CD-6155-C3263796D6AF}"/>
              </a:ext>
            </a:extLst>
          </p:cNvPr>
          <p:cNvSpPr>
            <a:spLocks noGrp="1"/>
          </p:cNvSpPr>
          <p:nvPr>
            <p:ph type="sldNum" sz="quarter" idx="12"/>
          </p:nvPr>
        </p:nvSpPr>
        <p:spPr/>
        <p:txBody>
          <a:bodyPr/>
          <a:lstStyle/>
          <a:p>
            <a:fld id="{B3284CE9-EFAB-9F4B-868A-1F02DB69B64D}" type="slidenum">
              <a:rPr lang="en-GB" smtClean="0"/>
              <a:pPr/>
              <a:t>‹#›</a:t>
            </a:fld>
            <a:endParaRPr lang="en-GB"/>
          </a:p>
        </p:txBody>
      </p:sp>
      <p:sp>
        <p:nvSpPr>
          <p:cNvPr id="8" name="Rectangle 7">
            <a:extLst>
              <a:ext uri="{FF2B5EF4-FFF2-40B4-BE49-F238E27FC236}">
                <a16:creationId xmlns:a16="http://schemas.microsoft.com/office/drawing/2014/main" id="{EF490125-35BD-D56C-EC46-77AED4FE6F0D}"/>
              </a:ext>
            </a:extLst>
          </p:cNvPr>
          <p:cNvSpPr/>
          <p:nvPr userDrawn="1"/>
        </p:nvSpPr>
        <p:spPr>
          <a:xfrm>
            <a:off x="326655" y="369182"/>
            <a:ext cx="46800" cy="669600"/>
          </a:xfrm>
          <a:prstGeom prst="rect">
            <a:avLst/>
          </a:prstGeom>
          <a:solidFill>
            <a:srgbClr val="FF82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a:solidFill>
                <a:schemeClr val="tx1"/>
              </a:solidFill>
            </a:endParaRPr>
          </a:p>
        </p:txBody>
      </p:sp>
    </p:spTree>
    <p:extLst>
      <p:ext uri="{BB962C8B-B14F-4D97-AF65-F5344CB8AC3E}">
        <p14:creationId xmlns:p14="http://schemas.microsoft.com/office/powerpoint/2010/main" val="2549026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4B207-5C5B-70B1-F426-BF729ED9979B}"/>
              </a:ext>
            </a:extLst>
          </p:cNvPr>
          <p:cNvSpPr>
            <a:spLocks noGrp="1"/>
          </p:cNvSpPr>
          <p:nvPr>
            <p:ph type="title"/>
          </p:nvPr>
        </p:nvSpPr>
        <p:spPr/>
        <p:txBody>
          <a:bodyPr/>
          <a:lstStyle/>
          <a:p>
            <a:r>
              <a:rPr lang="sv-SE"/>
              <a:t>Klicka här för att ändra mall för rubrikformat</a:t>
            </a:r>
            <a:endParaRPr lang="en-GB"/>
          </a:p>
        </p:txBody>
      </p:sp>
      <p:sp>
        <p:nvSpPr>
          <p:cNvPr id="7" name="Date Placeholder 6">
            <a:extLst>
              <a:ext uri="{FF2B5EF4-FFF2-40B4-BE49-F238E27FC236}">
                <a16:creationId xmlns:a16="http://schemas.microsoft.com/office/drawing/2014/main" id="{E311C86D-CCBE-7B4F-D500-53D92BB945DF}"/>
              </a:ext>
            </a:extLst>
          </p:cNvPr>
          <p:cNvSpPr>
            <a:spLocks noGrp="1"/>
          </p:cNvSpPr>
          <p:nvPr>
            <p:ph type="dt" sz="half" idx="10"/>
          </p:nvPr>
        </p:nvSpPr>
        <p:spPr/>
        <p:txBody>
          <a:bodyPr/>
          <a:lstStyle/>
          <a:p>
            <a:fld id="{323C7BE1-67B9-5941-A9CD-FE6AEB98B9F2}" type="datetime1">
              <a:rPr lang="sv-SE" smtClean="0"/>
              <a:t>2023-09-14</a:t>
            </a:fld>
            <a:endParaRPr lang="en-GB" dirty="0"/>
          </a:p>
        </p:txBody>
      </p:sp>
      <p:sp>
        <p:nvSpPr>
          <p:cNvPr id="8" name="Footer Placeholder 7">
            <a:extLst>
              <a:ext uri="{FF2B5EF4-FFF2-40B4-BE49-F238E27FC236}">
                <a16:creationId xmlns:a16="http://schemas.microsoft.com/office/drawing/2014/main" id="{9D3D4056-AA15-7878-CDA2-B83349EEE2A5}"/>
              </a:ext>
            </a:extLst>
          </p:cNvPr>
          <p:cNvSpPr>
            <a:spLocks noGrp="1"/>
          </p:cNvSpPr>
          <p:nvPr>
            <p:ph type="ftr" sz="quarter" idx="11"/>
          </p:nvPr>
        </p:nvSpPr>
        <p:spPr/>
        <p:txBody>
          <a:bodyPr/>
          <a:lstStyle/>
          <a:p>
            <a:r>
              <a:rPr lang="en-GB"/>
              <a:t>YOUR DEPARTMENT NAME</a:t>
            </a:r>
            <a:endParaRPr lang="en-GB" dirty="0"/>
          </a:p>
        </p:txBody>
      </p:sp>
      <p:sp>
        <p:nvSpPr>
          <p:cNvPr id="9" name="Slide Number Placeholder 8">
            <a:extLst>
              <a:ext uri="{FF2B5EF4-FFF2-40B4-BE49-F238E27FC236}">
                <a16:creationId xmlns:a16="http://schemas.microsoft.com/office/drawing/2014/main" id="{0BA3BA4F-988F-2CF0-8507-006EF782725D}"/>
              </a:ext>
            </a:extLst>
          </p:cNvPr>
          <p:cNvSpPr>
            <a:spLocks noGrp="1"/>
          </p:cNvSpPr>
          <p:nvPr>
            <p:ph type="sldNum" sz="quarter" idx="12"/>
          </p:nvPr>
        </p:nvSpPr>
        <p:spPr/>
        <p:txBody>
          <a:bodyPr/>
          <a:lstStyle/>
          <a:p>
            <a:fld id="{B3284CE9-EFAB-9F4B-868A-1F02DB69B64D}" type="slidenum">
              <a:rPr lang="en-GB" smtClean="0"/>
              <a:pPr/>
              <a:t>‹#›</a:t>
            </a:fld>
            <a:endParaRPr lang="en-GB"/>
          </a:p>
        </p:txBody>
      </p:sp>
      <p:sp>
        <p:nvSpPr>
          <p:cNvPr id="3" name="Rectangle 2">
            <a:extLst>
              <a:ext uri="{FF2B5EF4-FFF2-40B4-BE49-F238E27FC236}">
                <a16:creationId xmlns:a16="http://schemas.microsoft.com/office/drawing/2014/main" id="{C3EA7E53-0637-3E43-AE9E-B2575CDF5043}"/>
              </a:ext>
            </a:extLst>
          </p:cNvPr>
          <p:cNvSpPr/>
          <p:nvPr userDrawn="1"/>
        </p:nvSpPr>
        <p:spPr>
          <a:xfrm>
            <a:off x="326655" y="369182"/>
            <a:ext cx="46800" cy="669600"/>
          </a:xfrm>
          <a:prstGeom prst="rect">
            <a:avLst/>
          </a:prstGeom>
          <a:solidFill>
            <a:srgbClr val="FF82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a:solidFill>
                <a:schemeClr val="tx1"/>
              </a:solidFill>
            </a:endParaRPr>
          </a:p>
        </p:txBody>
      </p:sp>
    </p:spTree>
    <p:extLst>
      <p:ext uri="{BB962C8B-B14F-4D97-AF65-F5344CB8AC3E}">
        <p14:creationId xmlns:p14="http://schemas.microsoft.com/office/powerpoint/2010/main" val="17630436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3 poi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4B207-5C5B-70B1-F426-BF729ED9979B}"/>
              </a:ext>
            </a:extLst>
          </p:cNvPr>
          <p:cNvSpPr>
            <a:spLocks noGrp="1"/>
          </p:cNvSpPr>
          <p:nvPr>
            <p:ph type="title"/>
          </p:nvPr>
        </p:nvSpPr>
        <p:spPr/>
        <p:txBody>
          <a:bodyPr/>
          <a:lstStyle/>
          <a:p>
            <a:r>
              <a:rPr lang="sv-SE"/>
              <a:t>Klicka här för att ändra mall för rubrikformat</a:t>
            </a:r>
            <a:endParaRPr lang="en-GB"/>
          </a:p>
        </p:txBody>
      </p:sp>
      <p:sp>
        <p:nvSpPr>
          <p:cNvPr id="7" name="Diamond 6">
            <a:extLst>
              <a:ext uri="{FF2B5EF4-FFF2-40B4-BE49-F238E27FC236}">
                <a16:creationId xmlns:a16="http://schemas.microsoft.com/office/drawing/2014/main" id="{409703DE-0B40-92D6-7E75-446C4277411D}"/>
              </a:ext>
            </a:extLst>
          </p:cNvPr>
          <p:cNvSpPr>
            <a:spLocks noChangeAspect="1"/>
          </p:cNvSpPr>
          <p:nvPr/>
        </p:nvSpPr>
        <p:spPr>
          <a:xfrm>
            <a:off x="1843838" y="1534917"/>
            <a:ext cx="1332000" cy="1332000"/>
          </a:xfrm>
          <a:prstGeom prst="diamond">
            <a:avLst/>
          </a:prstGeom>
          <a:solidFill>
            <a:srgbClr val="88A5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Diamond 8">
            <a:extLst>
              <a:ext uri="{FF2B5EF4-FFF2-40B4-BE49-F238E27FC236}">
                <a16:creationId xmlns:a16="http://schemas.microsoft.com/office/drawing/2014/main" id="{C97DB4E4-B12A-ABC4-EE77-9A8184A4CF83}"/>
              </a:ext>
            </a:extLst>
          </p:cNvPr>
          <p:cNvSpPr>
            <a:spLocks noChangeAspect="1"/>
          </p:cNvSpPr>
          <p:nvPr/>
        </p:nvSpPr>
        <p:spPr>
          <a:xfrm>
            <a:off x="5435627" y="1526156"/>
            <a:ext cx="1335034" cy="1332000"/>
          </a:xfrm>
          <a:prstGeom prst="diamond">
            <a:avLst/>
          </a:prstGeom>
          <a:solidFill>
            <a:srgbClr val="88A5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Diamond 7">
            <a:extLst>
              <a:ext uri="{FF2B5EF4-FFF2-40B4-BE49-F238E27FC236}">
                <a16:creationId xmlns:a16="http://schemas.microsoft.com/office/drawing/2014/main" id="{8F510103-25EF-6882-5EFC-4E60C975058D}"/>
              </a:ext>
            </a:extLst>
          </p:cNvPr>
          <p:cNvSpPr/>
          <p:nvPr/>
        </p:nvSpPr>
        <p:spPr>
          <a:xfrm>
            <a:off x="9030450" y="1527990"/>
            <a:ext cx="1332000" cy="1332000"/>
          </a:xfrm>
          <a:prstGeom prst="diamond">
            <a:avLst/>
          </a:prstGeom>
          <a:solidFill>
            <a:srgbClr val="88A5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 Placeholder 22">
            <a:extLst>
              <a:ext uri="{FF2B5EF4-FFF2-40B4-BE49-F238E27FC236}">
                <a16:creationId xmlns:a16="http://schemas.microsoft.com/office/drawing/2014/main" id="{9167CBE1-D4A5-39E5-479C-7EFD23F6DBC4}"/>
              </a:ext>
            </a:extLst>
          </p:cNvPr>
          <p:cNvSpPr>
            <a:spLocks noGrp="1"/>
          </p:cNvSpPr>
          <p:nvPr>
            <p:ph type="body" sz="quarter" idx="13" hasCustomPrompt="1"/>
          </p:nvPr>
        </p:nvSpPr>
        <p:spPr>
          <a:xfrm>
            <a:off x="1252538" y="3202960"/>
            <a:ext cx="2514600" cy="3017563"/>
          </a:xfrm>
        </p:spPr>
        <p:txBody>
          <a:bodyPr>
            <a:normAutofit/>
          </a:bodyPr>
          <a:lstStyle>
            <a:lvl1pPr marL="0" indent="0" algn="ctr">
              <a:buNone/>
              <a:defRPr sz="2000">
                <a:solidFill>
                  <a:schemeClr val="tx1"/>
                </a:solidFill>
              </a:defRPr>
            </a:lvl1pPr>
          </a:lstStyle>
          <a:p>
            <a:pPr lvl="0"/>
            <a:r>
              <a:rPr lang="en-US" dirty="0"/>
              <a:t>Click to add text</a:t>
            </a:r>
          </a:p>
        </p:txBody>
      </p:sp>
      <p:sp>
        <p:nvSpPr>
          <p:cNvPr id="11" name="Text Placeholder 22">
            <a:extLst>
              <a:ext uri="{FF2B5EF4-FFF2-40B4-BE49-F238E27FC236}">
                <a16:creationId xmlns:a16="http://schemas.microsoft.com/office/drawing/2014/main" id="{E1EB0914-1DDA-AE1D-BDA5-402E8A024897}"/>
              </a:ext>
            </a:extLst>
          </p:cNvPr>
          <p:cNvSpPr>
            <a:spLocks noGrp="1"/>
          </p:cNvSpPr>
          <p:nvPr>
            <p:ph type="body" sz="quarter" idx="14" hasCustomPrompt="1"/>
          </p:nvPr>
        </p:nvSpPr>
        <p:spPr>
          <a:xfrm>
            <a:off x="4838700" y="3219725"/>
            <a:ext cx="2514600" cy="3000798"/>
          </a:xfrm>
        </p:spPr>
        <p:txBody>
          <a:bodyPr>
            <a:normAutofit/>
          </a:bodyPr>
          <a:lstStyle>
            <a:lvl1pPr marL="0" indent="0" algn="ctr">
              <a:buNone/>
              <a:defRPr sz="2000">
                <a:solidFill>
                  <a:schemeClr val="tx1"/>
                </a:solidFill>
              </a:defRPr>
            </a:lvl1pPr>
          </a:lstStyle>
          <a:p>
            <a:pPr lvl="0"/>
            <a:r>
              <a:rPr lang="en-US" dirty="0"/>
              <a:t>Click to add text</a:t>
            </a:r>
          </a:p>
        </p:txBody>
      </p:sp>
      <p:sp>
        <p:nvSpPr>
          <p:cNvPr id="12" name="Text Placeholder 22">
            <a:extLst>
              <a:ext uri="{FF2B5EF4-FFF2-40B4-BE49-F238E27FC236}">
                <a16:creationId xmlns:a16="http://schemas.microsoft.com/office/drawing/2014/main" id="{2B851FFB-165C-3B98-2A2D-89EEFC68831E}"/>
              </a:ext>
            </a:extLst>
          </p:cNvPr>
          <p:cNvSpPr>
            <a:spLocks noGrp="1"/>
          </p:cNvSpPr>
          <p:nvPr>
            <p:ph type="body" sz="quarter" idx="15" hasCustomPrompt="1"/>
          </p:nvPr>
        </p:nvSpPr>
        <p:spPr>
          <a:xfrm>
            <a:off x="8439150" y="3219724"/>
            <a:ext cx="2514600" cy="3000799"/>
          </a:xfrm>
        </p:spPr>
        <p:txBody>
          <a:bodyPr>
            <a:normAutofit/>
          </a:bodyPr>
          <a:lstStyle>
            <a:lvl1pPr marL="0" indent="0" algn="ctr">
              <a:buNone/>
              <a:defRPr sz="2000">
                <a:solidFill>
                  <a:schemeClr val="tx1"/>
                </a:solidFill>
              </a:defRPr>
            </a:lvl1pPr>
          </a:lstStyle>
          <a:p>
            <a:pPr lvl="0"/>
            <a:r>
              <a:rPr lang="en-US" dirty="0"/>
              <a:t>Click to add text</a:t>
            </a:r>
          </a:p>
        </p:txBody>
      </p:sp>
      <p:sp>
        <p:nvSpPr>
          <p:cNvPr id="13" name="Text Placeholder 17">
            <a:extLst>
              <a:ext uri="{FF2B5EF4-FFF2-40B4-BE49-F238E27FC236}">
                <a16:creationId xmlns:a16="http://schemas.microsoft.com/office/drawing/2014/main" id="{820B66CE-B3E3-361A-D0D7-46E022FA148D}"/>
              </a:ext>
            </a:extLst>
          </p:cNvPr>
          <p:cNvSpPr>
            <a:spLocks noGrp="1"/>
          </p:cNvSpPr>
          <p:nvPr>
            <p:ph type="body" sz="quarter" idx="17" hasCustomPrompt="1"/>
          </p:nvPr>
        </p:nvSpPr>
        <p:spPr>
          <a:xfrm>
            <a:off x="2187664" y="1849924"/>
            <a:ext cx="717046" cy="700087"/>
          </a:xfrm>
        </p:spPr>
        <p:txBody>
          <a:bodyPr anchor="ctr">
            <a:normAutofit/>
          </a:bodyPr>
          <a:lstStyle>
            <a:lvl1pPr marL="9525" indent="0" algn="ctr">
              <a:buNone/>
              <a:defRPr sz="4000" b="1">
                <a:solidFill>
                  <a:schemeClr val="bg1"/>
                </a:solidFill>
              </a:defRPr>
            </a:lvl1pPr>
          </a:lstStyle>
          <a:p>
            <a:pPr lvl="0"/>
            <a:r>
              <a:rPr lang="en-GB" dirty="0"/>
              <a:t>##</a:t>
            </a:r>
          </a:p>
        </p:txBody>
      </p:sp>
      <p:sp>
        <p:nvSpPr>
          <p:cNvPr id="14" name="Text Placeholder 17">
            <a:extLst>
              <a:ext uri="{FF2B5EF4-FFF2-40B4-BE49-F238E27FC236}">
                <a16:creationId xmlns:a16="http://schemas.microsoft.com/office/drawing/2014/main" id="{064A1FD1-C27F-7258-AB74-C0ABF5487D77}"/>
              </a:ext>
            </a:extLst>
          </p:cNvPr>
          <p:cNvSpPr>
            <a:spLocks noGrp="1"/>
          </p:cNvSpPr>
          <p:nvPr>
            <p:ph type="body" sz="quarter" idx="20" hasCustomPrompt="1"/>
          </p:nvPr>
        </p:nvSpPr>
        <p:spPr>
          <a:xfrm>
            <a:off x="5767199" y="1858306"/>
            <a:ext cx="717046" cy="700087"/>
          </a:xfrm>
        </p:spPr>
        <p:txBody>
          <a:bodyPr anchor="ctr">
            <a:normAutofit/>
          </a:bodyPr>
          <a:lstStyle>
            <a:lvl1pPr marL="9525" indent="0" algn="ctr">
              <a:buNone/>
              <a:defRPr sz="4000" b="1">
                <a:solidFill>
                  <a:schemeClr val="bg1"/>
                </a:solidFill>
              </a:defRPr>
            </a:lvl1pPr>
          </a:lstStyle>
          <a:p>
            <a:pPr lvl="0"/>
            <a:r>
              <a:rPr lang="en-GB" dirty="0"/>
              <a:t>##</a:t>
            </a:r>
          </a:p>
        </p:txBody>
      </p:sp>
      <p:sp>
        <p:nvSpPr>
          <p:cNvPr id="15" name="Text Placeholder 17">
            <a:extLst>
              <a:ext uri="{FF2B5EF4-FFF2-40B4-BE49-F238E27FC236}">
                <a16:creationId xmlns:a16="http://schemas.microsoft.com/office/drawing/2014/main" id="{C7EA22F4-FA2B-9319-674E-3EC84C0E5A03}"/>
              </a:ext>
            </a:extLst>
          </p:cNvPr>
          <p:cNvSpPr>
            <a:spLocks noGrp="1"/>
          </p:cNvSpPr>
          <p:nvPr>
            <p:ph type="body" sz="quarter" idx="21" hasCustomPrompt="1"/>
          </p:nvPr>
        </p:nvSpPr>
        <p:spPr>
          <a:xfrm>
            <a:off x="9360505" y="1842112"/>
            <a:ext cx="717046" cy="700087"/>
          </a:xfrm>
        </p:spPr>
        <p:txBody>
          <a:bodyPr anchor="ctr">
            <a:normAutofit/>
          </a:bodyPr>
          <a:lstStyle>
            <a:lvl1pPr marL="9525" indent="0" algn="ctr">
              <a:buNone/>
              <a:defRPr sz="4000" b="1">
                <a:solidFill>
                  <a:schemeClr val="bg1"/>
                </a:solidFill>
              </a:defRPr>
            </a:lvl1pPr>
          </a:lstStyle>
          <a:p>
            <a:pPr lvl="0"/>
            <a:r>
              <a:rPr lang="en-GB" dirty="0"/>
              <a:t>##</a:t>
            </a:r>
          </a:p>
        </p:txBody>
      </p:sp>
      <p:sp>
        <p:nvSpPr>
          <p:cNvPr id="3" name="Rectangle 2">
            <a:extLst>
              <a:ext uri="{FF2B5EF4-FFF2-40B4-BE49-F238E27FC236}">
                <a16:creationId xmlns:a16="http://schemas.microsoft.com/office/drawing/2014/main" id="{C7E0C9C9-479A-1435-4FE8-E70E6D8D9DE8}"/>
              </a:ext>
            </a:extLst>
          </p:cNvPr>
          <p:cNvSpPr/>
          <p:nvPr userDrawn="1"/>
        </p:nvSpPr>
        <p:spPr>
          <a:xfrm>
            <a:off x="-1792270" y="0"/>
            <a:ext cx="1658228" cy="6858000"/>
          </a:xfrm>
          <a:prstGeom prst="rect">
            <a:avLst/>
          </a:prstGeom>
          <a:solidFill>
            <a:srgbClr val="FFFCDB"/>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rtlCol="0" anchor="t"/>
          <a:lstStyle/>
          <a:p>
            <a:pPr algn="l"/>
            <a:r>
              <a:rPr lang="en-GB" sz="1200" b="1" dirty="0">
                <a:solidFill>
                  <a:srgbClr val="1A1918"/>
                </a:solidFill>
              </a:rPr>
              <a:t>LAYOUT GUIDE</a:t>
            </a:r>
          </a:p>
          <a:p>
            <a:pPr algn="l"/>
            <a:endParaRPr lang="en-GB" sz="1200" dirty="0">
              <a:solidFill>
                <a:srgbClr val="1A1918"/>
              </a:solidFill>
            </a:endParaRPr>
          </a:p>
          <a:p>
            <a:pPr algn="l"/>
            <a:r>
              <a:rPr lang="en-GB" sz="1200" dirty="0">
                <a:solidFill>
                  <a:srgbClr val="1A1918"/>
                </a:solidFill>
              </a:rPr>
              <a:t>This slide can be used to replace bullet points.  </a:t>
            </a:r>
          </a:p>
          <a:p>
            <a:pPr algn="l"/>
            <a:endParaRPr lang="en-GB" sz="1200" dirty="0">
              <a:solidFill>
                <a:srgbClr val="1A1918"/>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rgbClr val="1A1918"/>
                </a:solidFill>
              </a:rPr>
              <a:t>You may wish to add numbers or icons to help describe your content. The colour should be white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solidFill>
                  <a:srgbClr val="1A1918"/>
                </a:solidFill>
              </a:rPr>
              <a:t>HEX#FFFFFF</a:t>
            </a:r>
            <a:r>
              <a:rPr lang="en-GB" sz="1200" dirty="0">
                <a:solidFill>
                  <a:srgbClr val="1A1918"/>
                </a:solidFill>
              </a:rPr>
              <a:t>.</a:t>
            </a:r>
          </a:p>
          <a:p>
            <a:pPr algn="l"/>
            <a:endParaRPr lang="en-GB" sz="1200" dirty="0">
              <a:solidFill>
                <a:srgbClr val="1A1918"/>
              </a:solidFill>
            </a:endParaRPr>
          </a:p>
          <a:p>
            <a:pPr algn="l"/>
            <a:r>
              <a:rPr lang="en-GB" sz="1200" dirty="0">
                <a:solidFill>
                  <a:srgbClr val="1A1918"/>
                </a:solidFill>
              </a:rPr>
              <a:t>Simply click on the ## placeholder to add a number. They are already formatted to be 40 point font and bold.</a:t>
            </a:r>
          </a:p>
          <a:p>
            <a:pPr algn="l"/>
            <a:endParaRPr lang="en-GB" sz="1200" dirty="0">
              <a:solidFill>
                <a:srgbClr val="1A1918"/>
              </a:solidFill>
            </a:endParaRPr>
          </a:p>
          <a:p>
            <a:pPr algn="l"/>
            <a:r>
              <a:rPr lang="en-GB" sz="1200" dirty="0">
                <a:solidFill>
                  <a:srgbClr val="1A1918"/>
                </a:solidFill>
              </a:rPr>
              <a:t>To add an icon, delete the ## placeholder and go to </a:t>
            </a:r>
            <a:r>
              <a:rPr lang="en-GB" sz="1200" b="1" dirty="0">
                <a:solidFill>
                  <a:srgbClr val="1A1918"/>
                </a:solidFill>
              </a:rPr>
              <a:t>Insert </a:t>
            </a:r>
            <a:r>
              <a:rPr lang="en-GB" sz="1200" dirty="0">
                <a:solidFill>
                  <a:srgbClr val="1A1918"/>
                </a:solidFill>
              </a:rPr>
              <a:t>&gt; </a:t>
            </a:r>
            <a:r>
              <a:rPr lang="en-GB" sz="1200" b="1" dirty="0">
                <a:solidFill>
                  <a:srgbClr val="1A1918"/>
                </a:solidFill>
              </a:rPr>
              <a:t>Icons</a:t>
            </a:r>
          </a:p>
          <a:p>
            <a:pPr algn="l"/>
            <a:endParaRPr lang="en-GB" sz="1200" dirty="0">
              <a:solidFill>
                <a:srgbClr val="1A1918"/>
              </a:solidFill>
            </a:endParaRPr>
          </a:p>
          <a:p>
            <a:pPr algn="l"/>
            <a:r>
              <a:rPr lang="en-GB" sz="1200" dirty="0">
                <a:solidFill>
                  <a:srgbClr val="1A1918"/>
                </a:solidFill>
              </a:rPr>
              <a:t>The size for icons should be 2x2 cm.</a:t>
            </a:r>
          </a:p>
          <a:p>
            <a:pPr algn="l"/>
            <a:r>
              <a:rPr lang="en-GB" sz="1200" dirty="0">
                <a:solidFill>
                  <a:srgbClr val="1A1918"/>
                </a:solidFill>
              </a:rPr>
              <a:t>Resizing is done in the Graphics Format tab. </a:t>
            </a:r>
            <a:endParaRPr lang="en-GB" sz="1200" dirty="0">
              <a:solidFill>
                <a:schemeClr val="tx1"/>
              </a:solidFill>
            </a:endParaRPr>
          </a:p>
          <a:p>
            <a:pPr algn="l"/>
            <a:r>
              <a:rPr lang="en-GB" sz="1200" dirty="0">
                <a:solidFill>
                  <a:schemeClr val="accent5">
                    <a:lumMod val="40000"/>
                    <a:lumOff val="60000"/>
                  </a:schemeClr>
                </a:solidFill>
              </a:rPr>
              <a:t>--------------</a:t>
            </a:r>
          </a:p>
          <a:p>
            <a:pPr algn="l"/>
            <a:r>
              <a:rPr lang="en-GB" sz="1050" i="1" dirty="0">
                <a:solidFill>
                  <a:srgbClr val="767776"/>
                </a:solidFill>
              </a:rPr>
              <a:t>This info box will not appear when you present your slide.</a:t>
            </a:r>
          </a:p>
        </p:txBody>
      </p:sp>
      <p:sp>
        <p:nvSpPr>
          <p:cNvPr id="17" name="Date Placeholder 16">
            <a:extLst>
              <a:ext uri="{FF2B5EF4-FFF2-40B4-BE49-F238E27FC236}">
                <a16:creationId xmlns:a16="http://schemas.microsoft.com/office/drawing/2014/main" id="{CFC122BC-A3DA-14DB-8070-BBE2C86324EF}"/>
              </a:ext>
            </a:extLst>
          </p:cNvPr>
          <p:cNvSpPr>
            <a:spLocks noGrp="1"/>
          </p:cNvSpPr>
          <p:nvPr>
            <p:ph type="dt" sz="half" idx="22"/>
          </p:nvPr>
        </p:nvSpPr>
        <p:spPr/>
        <p:txBody>
          <a:bodyPr/>
          <a:lstStyle/>
          <a:p>
            <a:fld id="{323C7BE1-67B9-5941-A9CD-FE6AEB98B9F2}" type="datetime1">
              <a:rPr lang="sv-SE" smtClean="0"/>
              <a:t>2023-09-14</a:t>
            </a:fld>
            <a:endParaRPr lang="en-GB" dirty="0"/>
          </a:p>
        </p:txBody>
      </p:sp>
      <p:sp>
        <p:nvSpPr>
          <p:cNvPr id="18" name="Footer Placeholder 17">
            <a:extLst>
              <a:ext uri="{FF2B5EF4-FFF2-40B4-BE49-F238E27FC236}">
                <a16:creationId xmlns:a16="http://schemas.microsoft.com/office/drawing/2014/main" id="{2C00E756-912D-0A6D-9046-EF8860F275B9}"/>
              </a:ext>
            </a:extLst>
          </p:cNvPr>
          <p:cNvSpPr>
            <a:spLocks noGrp="1"/>
          </p:cNvSpPr>
          <p:nvPr>
            <p:ph type="ftr" sz="quarter" idx="23"/>
          </p:nvPr>
        </p:nvSpPr>
        <p:spPr/>
        <p:txBody>
          <a:bodyPr/>
          <a:lstStyle/>
          <a:p>
            <a:r>
              <a:rPr lang="en-GB"/>
              <a:t>YOUR DEPARTMENT NAME</a:t>
            </a:r>
            <a:endParaRPr lang="en-GB" dirty="0"/>
          </a:p>
        </p:txBody>
      </p:sp>
      <p:sp>
        <p:nvSpPr>
          <p:cNvPr id="19" name="Slide Number Placeholder 18">
            <a:extLst>
              <a:ext uri="{FF2B5EF4-FFF2-40B4-BE49-F238E27FC236}">
                <a16:creationId xmlns:a16="http://schemas.microsoft.com/office/drawing/2014/main" id="{E7E3BBED-5AE6-B28C-4944-EE863FC2CB30}"/>
              </a:ext>
            </a:extLst>
          </p:cNvPr>
          <p:cNvSpPr>
            <a:spLocks noGrp="1"/>
          </p:cNvSpPr>
          <p:nvPr>
            <p:ph type="sldNum" sz="quarter" idx="24"/>
          </p:nvPr>
        </p:nvSpPr>
        <p:spPr/>
        <p:txBody>
          <a:bodyPr/>
          <a:lstStyle/>
          <a:p>
            <a:fld id="{B3284CE9-EFAB-9F4B-868A-1F02DB69B64D}" type="slidenum">
              <a:rPr lang="en-GB" smtClean="0"/>
              <a:pPr/>
              <a:t>‹#›</a:t>
            </a:fld>
            <a:endParaRPr lang="en-GB"/>
          </a:p>
        </p:txBody>
      </p:sp>
      <p:sp>
        <p:nvSpPr>
          <p:cNvPr id="4" name="Rectangle 3">
            <a:extLst>
              <a:ext uri="{FF2B5EF4-FFF2-40B4-BE49-F238E27FC236}">
                <a16:creationId xmlns:a16="http://schemas.microsoft.com/office/drawing/2014/main" id="{B5E75ADD-C399-2542-6372-9962D6E6019A}"/>
              </a:ext>
            </a:extLst>
          </p:cNvPr>
          <p:cNvSpPr/>
          <p:nvPr userDrawn="1"/>
        </p:nvSpPr>
        <p:spPr>
          <a:xfrm>
            <a:off x="326655" y="369182"/>
            <a:ext cx="46800" cy="669600"/>
          </a:xfrm>
          <a:prstGeom prst="rect">
            <a:avLst/>
          </a:prstGeom>
          <a:solidFill>
            <a:srgbClr val="FF82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a:solidFill>
                <a:schemeClr val="tx1"/>
              </a:solidFill>
            </a:endParaRPr>
          </a:p>
        </p:txBody>
      </p:sp>
    </p:spTree>
    <p:extLst>
      <p:ext uri="{BB962C8B-B14F-4D97-AF65-F5344CB8AC3E}">
        <p14:creationId xmlns:p14="http://schemas.microsoft.com/office/powerpoint/2010/main" val="768588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4 poi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4B207-5C5B-70B1-F426-BF729ED9979B}"/>
              </a:ext>
            </a:extLst>
          </p:cNvPr>
          <p:cNvSpPr>
            <a:spLocks noGrp="1"/>
          </p:cNvSpPr>
          <p:nvPr>
            <p:ph type="title"/>
          </p:nvPr>
        </p:nvSpPr>
        <p:spPr/>
        <p:txBody>
          <a:bodyPr/>
          <a:lstStyle/>
          <a:p>
            <a:r>
              <a:rPr lang="sv-SE"/>
              <a:t>Klicka här för att ändra mall för rubrikformat</a:t>
            </a:r>
            <a:endParaRPr lang="en-GB"/>
          </a:p>
        </p:txBody>
      </p:sp>
      <p:sp>
        <p:nvSpPr>
          <p:cNvPr id="17" name="Diamond 16">
            <a:extLst>
              <a:ext uri="{FF2B5EF4-FFF2-40B4-BE49-F238E27FC236}">
                <a16:creationId xmlns:a16="http://schemas.microsoft.com/office/drawing/2014/main" id="{A3913290-0FEC-A506-ABBD-90A42D4D55B9}"/>
              </a:ext>
            </a:extLst>
          </p:cNvPr>
          <p:cNvSpPr>
            <a:spLocks noChangeAspect="1"/>
          </p:cNvSpPr>
          <p:nvPr/>
        </p:nvSpPr>
        <p:spPr>
          <a:xfrm>
            <a:off x="998445" y="1534917"/>
            <a:ext cx="1332000" cy="1332000"/>
          </a:xfrm>
          <a:prstGeom prst="diamond">
            <a:avLst/>
          </a:prstGeom>
          <a:solidFill>
            <a:srgbClr val="88A5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Diamond 17">
            <a:extLst>
              <a:ext uri="{FF2B5EF4-FFF2-40B4-BE49-F238E27FC236}">
                <a16:creationId xmlns:a16="http://schemas.microsoft.com/office/drawing/2014/main" id="{51219CFD-2E90-7C0C-A4C0-A31470F7D152}"/>
              </a:ext>
            </a:extLst>
          </p:cNvPr>
          <p:cNvSpPr>
            <a:spLocks noChangeAspect="1"/>
          </p:cNvSpPr>
          <p:nvPr/>
        </p:nvSpPr>
        <p:spPr>
          <a:xfrm>
            <a:off x="3966019" y="1512762"/>
            <a:ext cx="1335034" cy="1332000"/>
          </a:xfrm>
          <a:prstGeom prst="diamond">
            <a:avLst/>
          </a:prstGeom>
          <a:solidFill>
            <a:srgbClr val="88A5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 Placeholder 22">
            <a:extLst>
              <a:ext uri="{FF2B5EF4-FFF2-40B4-BE49-F238E27FC236}">
                <a16:creationId xmlns:a16="http://schemas.microsoft.com/office/drawing/2014/main" id="{F3263630-1B00-66C2-DDC1-F500B5BD4C41}"/>
              </a:ext>
            </a:extLst>
          </p:cNvPr>
          <p:cNvSpPr>
            <a:spLocks noGrp="1"/>
          </p:cNvSpPr>
          <p:nvPr>
            <p:ph type="body" sz="quarter" idx="13" hasCustomPrompt="1"/>
          </p:nvPr>
        </p:nvSpPr>
        <p:spPr>
          <a:xfrm>
            <a:off x="407145" y="3202961"/>
            <a:ext cx="2514600" cy="3016960"/>
          </a:xfrm>
        </p:spPr>
        <p:txBody>
          <a:bodyPr>
            <a:normAutofit/>
          </a:bodyPr>
          <a:lstStyle>
            <a:lvl1pPr marL="0" indent="0" algn="ctr">
              <a:buNone/>
              <a:defRPr sz="2000">
                <a:solidFill>
                  <a:schemeClr val="tx1"/>
                </a:solidFill>
              </a:defRPr>
            </a:lvl1pPr>
          </a:lstStyle>
          <a:p>
            <a:pPr lvl="0"/>
            <a:r>
              <a:rPr lang="en-GB" dirty="0"/>
              <a:t>Click to add text</a:t>
            </a:r>
          </a:p>
        </p:txBody>
      </p:sp>
      <p:sp>
        <p:nvSpPr>
          <p:cNvPr id="20" name="Text Placeholder 22">
            <a:extLst>
              <a:ext uri="{FF2B5EF4-FFF2-40B4-BE49-F238E27FC236}">
                <a16:creationId xmlns:a16="http://schemas.microsoft.com/office/drawing/2014/main" id="{B4B50D79-FE46-42BC-A2C7-9DCDF845985D}"/>
              </a:ext>
            </a:extLst>
          </p:cNvPr>
          <p:cNvSpPr>
            <a:spLocks noGrp="1"/>
          </p:cNvSpPr>
          <p:nvPr>
            <p:ph type="body" sz="quarter" idx="14" hasCustomPrompt="1"/>
          </p:nvPr>
        </p:nvSpPr>
        <p:spPr>
          <a:xfrm>
            <a:off x="3362382" y="3220328"/>
            <a:ext cx="2514600" cy="2999594"/>
          </a:xfrm>
        </p:spPr>
        <p:txBody>
          <a:bodyPr>
            <a:normAutofit/>
          </a:bodyPr>
          <a:lstStyle>
            <a:lvl1pPr marL="0" indent="0" algn="ctr">
              <a:buNone/>
              <a:defRPr sz="2000">
                <a:solidFill>
                  <a:schemeClr val="tx1"/>
                </a:solidFill>
              </a:defRPr>
            </a:lvl1pPr>
          </a:lstStyle>
          <a:p>
            <a:pPr lvl="0"/>
            <a:r>
              <a:rPr lang="en-GB" dirty="0"/>
              <a:t>Click to add text</a:t>
            </a:r>
          </a:p>
        </p:txBody>
      </p:sp>
      <p:sp>
        <p:nvSpPr>
          <p:cNvPr id="21" name="Diamond 20">
            <a:extLst>
              <a:ext uri="{FF2B5EF4-FFF2-40B4-BE49-F238E27FC236}">
                <a16:creationId xmlns:a16="http://schemas.microsoft.com/office/drawing/2014/main" id="{04260901-55E9-FCD8-C785-3FBAEAB2BA41}"/>
              </a:ext>
            </a:extLst>
          </p:cNvPr>
          <p:cNvSpPr>
            <a:spLocks noChangeAspect="1"/>
          </p:cNvSpPr>
          <p:nvPr/>
        </p:nvSpPr>
        <p:spPr>
          <a:xfrm>
            <a:off x="6936627" y="1526759"/>
            <a:ext cx="1335034" cy="1332000"/>
          </a:xfrm>
          <a:prstGeom prst="diamond">
            <a:avLst/>
          </a:prstGeom>
          <a:solidFill>
            <a:srgbClr val="88A5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 Placeholder 22">
            <a:extLst>
              <a:ext uri="{FF2B5EF4-FFF2-40B4-BE49-F238E27FC236}">
                <a16:creationId xmlns:a16="http://schemas.microsoft.com/office/drawing/2014/main" id="{E92C7542-C073-4601-EB89-4F059667CFFD}"/>
              </a:ext>
            </a:extLst>
          </p:cNvPr>
          <p:cNvSpPr>
            <a:spLocks noGrp="1"/>
          </p:cNvSpPr>
          <p:nvPr>
            <p:ph type="body" sz="quarter" idx="19" hasCustomPrompt="1"/>
          </p:nvPr>
        </p:nvSpPr>
        <p:spPr>
          <a:xfrm>
            <a:off x="6317619" y="3220327"/>
            <a:ext cx="2514600" cy="2999593"/>
          </a:xfrm>
        </p:spPr>
        <p:txBody>
          <a:bodyPr>
            <a:normAutofit/>
          </a:bodyPr>
          <a:lstStyle>
            <a:lvl1pPr marL="0" indent="0" algn="ctr">
              <a:buNone/>
              <a:defRPr sz="2000">
                <a:solidFill>
                  <a:schemeClr val="tx1"/>
                </a:solidFill>
              </a:defRPr>
            </a:lvl1pPr>
          </a:lstStyle>
          <a:p>
            <a:pPr lvl="0"/>
            <a:r>
              <a:rPr lang="en-GB" dirty="0"/>
              <a:t>Click to add text</a:t>
            </a:r>
          </a:p>
        </p:txBody>
      </p:sp>
      <p:sp>
        <p:nvSpPr>
          <p:cNvPr id="23" name="Diamond 22">
            <a:extLst>
              <a:ext uri="{FF2B5EF4-FFF2-40B4-BE49-F238E27FC236}">
                <a16:creationId xmlns:a16="http://schemas.microsoft.com/office/drawing/2014/main" id="{EACFC3AC-4F48-A183-29BC-EC5EE4CC9C0D}"/>
              </a:ext>
            </a:extLst>
          </p:cNvPr>
          <p:cNvSpPr>
            <a:spLocks noChangeAspect="1"/>
          </p:cNvSpPr>
          <p:nvPr/>
        </p:nvSpPr>
        <p:spPr>
          <a:xfrm>
            <a:off x="9869783" y="1524552"/>
            <a:ext cx="1335034" cy="1332000"/>
          </a:xfrm>
          <a:prstGeom prst="diamond">
            <a:avLst/>
          </a:prstGeom>
          <a:solidFill>
            <a:srgbClr val="88A5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Text Placeholder 22">
            <a:extLst>
              <a:ext uri="{FF2B5EF4-FFF2-40B4-BE49-F238E27FC236}">
                <a16:creationId xmlns:a16="http://schemas.microsoft.com/office/drawing/2014/main" id="{4BF2850D-E099-F2EB-6CB7-0F6EB08862A3}"/>
              </a:ext>
            </a:extLst>
          </p:cNvPr>
          <p:cNvSpPr>
            <a:spLocks noGrp="1"/>
          </p:cNvSpPr>
          <p:nvPr>
            <p:ph type="body" sz="quarter" idx="20" hasCustomPrompt="1"/>
          </p:nvPr>
        </p:nvSpPr>
        <p:spPr>
          <a:xfrm>
            <a:off x="9272856" y="3218120"/>
            <a:ext cx="2514600" cy="3019167"/>
          </a:xfrm>
        </p:spPr>
        <p:txBody>
          <a:bodyPr>
            <a:normAutofit/>
          </a:bodyPr>
          <a:lstStyle>
            <a:lvl1pPr marL="0" indent="0" algn="ctr">
              <a:buNone/>
              <a:defRPr sz="2000">
                <a:solidFill>
                  <a:schemeClr val="tx1"/>
                </a:solidFill>
              </a:defRPr>
            </a:lvl1pPr>
          </a:lstStyle>
          <a:p>
            <a:pPr lvl="0"/>
            <a:r>
              <a:rPr lang="en-GB" dirty="0"/>
              <a:t>Click to add text</a:t>
            </a:r>
          </a:p>
        </p:txBody>
      </p:sp>
      <p:sp>
        <p:nvSpPr>
          <p:cNvPr id="25" name="Text Placeholder 17">
            <a:extLst>
              <a:ext uri="{FF2B5EF4-FFF2-40B4-BE49-F238E27FC236}">
                <a16:creationId xmlns:a16="http://schemas.microsoft.com/office/drawing/2014/main" id="{F7467C20-AC80-8AF4-CFA3-47CFEFF2D954}"/>
              </a:ext>
            </a:extLst>
          </p:cNvPr>
          <p:cNvSpPr>
            <a:spLocks noGrp="1"/>
          </p:cNvSpPr>
          <p:nvPr>
            <p:ph type="body" sz="quarter" idx="17" hasCustomPrompt="1"/>
          </p:nvPr>
        </p:nvSpPr>
        <p:spPr>
          <a:xfrm>
            <a:off x="1323131" y="1843892"/>
            <a:ext cx="717046" cy="700087"/>
          </a:xfrm>
          <a:noFill/>
        </p:spPr>
        <p:txBody>
          <a:bodyPr anchor="ctr">
            <a:normAutofit/>
          </a:bodyPr>
          <a:lstStyle>
            <a:lvl1pPr marL="9525" indent="0" algn="ctr">
              <a:buNone/>
              <a:defRPr sz="4000" b="1">
                <a:solidFill>
                  <a:schemeClr val="bg1"/>
                </a:solidFill>
              </a:defRPr>
            </a:lvl1pPr>
          </a:lstStyle>
          <a:p>
            <a:pPr lvl="0"/>
            <a:r>
              <a:rPr lang="en-GB" dirty="0"/>
              <a:t>##</a:t>
            </a:r>
          </a:p>
        </p:txBody>
      </p:sp>
      <p:sp>
        <p:nvSpPr>
          <p:cNvPr id="26" name="Text Placeholder 17">
            <a:extLst>
              <a:ext uri="{FF2B5EF4-FFF2-40B4-BE49-F238E27FC236}">
                <a16:creationId xmlns:a16="http://schemas.microsoft.com/office/drawing/2014/main" id="{11130BB0-A5C4-39A0-ECF3-B8EC13A54C4F}"/>
              </a:ext>
            </a:extLst>
          </p:cNvPr>
          <p:cNvSpPr>
            <a:spLocks noGrp="1"/>
          </p:cNvSpPr>
          <p:nvPr>
            <p:ph type="body" sz="quarter" idx="22" hasCustomPrompt="1"/>
          </p:nvPr>
        </p:nvSpPr>
        <p:spPr>
          <a:xfrm>
            <a:off x="4293739" y="1828718"/>
            <a:ext cx="717046" cy="700087"/>
          </a:xfrm>
          <a:noFill/>
        </p:spPr>
        <p:txBody>
          <a:bodyPr anchor="ctr">
            <a:normAutofit/>
          </a:bodyPr>
          <a:lstStyle>
            <a:lvl1pPr marL="9525" indent="0" algn="ctr">
              <a:buNone/>
              <a:defRPr sz="4000" b="1">
                <a:solidFill>
                  <a:schemeClr val="bg1"/>
                </a:solidFill>
              </a:defRPr>
            </a:lvl1pPr>
          </a:lstStyle>
          <a:p>
            <a:pPr lvl="0"/>
            <a:r>
              <a:rPr lang="en-GB" dirty="0"/>
              <a:t>##</a:t>
            </a:r>
          </a:p>
        </p:txBody>
      </p:sp>
      <p:sp>
        <p:nvSpPr>
          <p:cNvPr id="27" name="Text Placeholder 17">
            <a:extLst>
              <a:ext uri="{FF2B5EF4-FFF2-40B4-BE49-F238E27FC236}">
                <a16:creationId xmlns:a16="http://schemas.microsoft.com/office/drawing/2014/main" id="{CD3294F7-D1DB-678C-B87E-073539489DE4}"/>
              </a:ext>
            </a:extLst>
          </p:cNvPr>
          <p:cNvSpPr>
            <a:spLocks noGrp="1"/>
          </p:cNvSpPr>
          <p:nvPr>
            <p:ph type="body" sz="quarter" idx="23" hasCustomPrompt="1"/>
          </p:nvPr>
        </p:nvSpPr>
        <p:spPr>
          <a:xfrm>
            <a:off x="7279191" y="1849141"/>
            <a:ext cx="717046" cy="700087"/>
          </a:xfrm>
          <a:noFill/>
        </p:spPr>
        <p:txBody>
          <a:bodyPr anchor="ctr">
            <a:normAutofit/>
          </a:bodyPr>
          <a:lstStyle>
            <a:lvl1pPr marL="9525" indent="0" algn="ctr">
              <a:buNone/>
              <a:defRPr sz="4000" b="1">
                <a:solidFill>
                  <a:schemeClr val="bg1"/>
                </a:solidFill>
              </a:defRPr>
            </a:lvl1pPr>
          </a:lstStyle>
          <a:p>
            <a:pPr lvl="0"/>
            <a:r>
              <a:rPr lang="en-GB" dirty="0"/>
              <a:t>##</a:t>
            </a:r>
          </a:p>
        </p:txBody>
      </p:sp>
      <p:sp>
        <p:nvSpPr>
          <p:cNvPr id="28" name="Text Placeholder 17">
            <a:extLst>
              <a:ext uri="{FF2B5EF4-FFF2-40B4-BE49-F238E27FC236}">
                <a16:creationId xmlns:a16="http://schemas.microsoft.com/office/drawing/2014/main" id="{DB361A1D-F7CA-7E48-0E46-9CC3972CBD78}"/>
              </a:ext>
            </a:extLst>
          </p:cNvPr>
          <p:cNvSpPr>
            <a:spLocks noGrp="1"/>
          </p:cNvSpPr>
          <p:nvPr>
            <p:ph type="body" sz="quarter" idx="24" hasCustomPrompt="1"/>
          </p:nvPr>
        </p:nvSpPr>
        <p:spPr>
          <a:xfrm>
            <a:off x="10207591" y="1840508"/>
            <a:ext cx="717046" cy="700087"/>
          </a:xfrm>
          <a:noFill/>
        </p:spPr>
        <p:txBody>
          <a:bodyPr anchor="ctr">
            <a:normAutofit/>
          </a:bodyPr>
          <a:lstStyle>
            <a:lvl1pPr marL="9525" indent="0" algn="ctr">
              <a:buNone/>
              <a:defRPr sz="4000" b="1">
                <a:solidFill>
                  <a:schemeClr val="bg1"/>
                </a:solidFill>
              </a:defRPr>
            </a:lvl1pPr>
          </a:lstStyle>
          <a:p>
            <a:pPr lvl="0"/>
            <a:r>
              <a:rPr lang="en-GB" dirty="0"/>
              <a:t>##</a:t>
            </a:r>
          </a:p>
        </p:txBody>
      </p:sp>
      <p:sp>
        <p:nvSpPr>
          <p:cNvPr id="8" name="Rectangle 7">
            <a:extLst>
              <a:ext uri="{FF2B5EF4-FFF2-40B4-BE49-F238E27FC236}">
                <a16:creationId xmlns:a16="http://schemas.microsoft.com/office/drawing/2014/main" id="{B52AE618-B0A9-8915-19D8-7D913305B032}"/>
              </a:ext>
            </a:extLst>
          </p:cNvPr>
          <p:cNvSpPr/>
          <p:nvPr userDrawn="1"/>
        </p:nvSpPr>
        <p:spPr>
          <a:xfrm>
            <a:off x="-2140815" y="1"/>
            <a:ext cx="2006773" cy="6508748"/>
          </a:xfrm>
          <a:prstGeom prst="rect">
            <a:avLst/>
          </a:prstGeom>
          <a:solidFill>
            <a:srgbClr val="FFFCDB"/>
          </a:solidFill>
          <a:ln>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lIns="180000" tIns="180000" rIns="180000" rtlCol="0" anchor="t"/>
          <a:lstStyle/>
          <a:p>
            <a:pPr algn="l"/>
            <a:r>
              <a:rPr lang="en-GB" sz="1200" b="1" dirty="0">
                <a:solidFill>
                  <a:srgbClr val="1A1918"/>
                </a:solidFill>
              </a:rPr>
              <a:t>LAYOUT GUIDE</a:t>
            </a:r>
          </a:p>
          <a:p>
            <a:pPr algn="l"/>
            <a:endParaRPr lang="en-GB" sz="1200" dirty="0">
              <a:solidFill>
                <a:srgbClr val="1A1918"/>
              </a:solidFill>
            </a:endParaRPr>
          </a:p>
          <a:p>
            <a:pPr algn="l"/>
            <a:r>
              <a:rPr lang="en-GB" sz="1200" dirty="0">
                <a:solidFill>
                  <a:srgbClr val="1A1918"/>
                </a:solidFill>
              </a:rPr>
              <a:t>This slide can be used to replace bullet points.  </a:t>
            </a:r>
          </a:p>
          <a:p>
            <a:pPr algn="l"/>
            <a:endParaRPr lang="en-GB" sz="1200" dirty="0">
              <a:solidFill>
                <a:srgbClr val="1A1918"/>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rgbClr val="1A1918"/>
                </a:solidFill>
              </a:rPr>
              <a:t>You may wish to add numbers or icons to help describe your content. The colour should be </a:t>
            </a:r>
            <a:r>
              <a:rPr lang="en-GB" sz="1200" b="1" dirty="0">
                <a:solidFill>
                  <a:srgbClr val="1A1918"/>
                </a:solidFill>
              </a:rPr>
              <a:t>HEX#032040 </a:t>
            </a:r>
            <a:br>
              <a:rPr lang="en-GB" sz="1200" b="1" dirty="0">
                <a:solidFill>
                  <a:srgbClr val="1A1918"/>
                </a:solidFill>
              </a:rPr>
            </a:br>
            <a:r>
              <a:rPr lang="en-GB" sz="1200" b="0" dirty="0">
                <a:solidFill>
                  <a:srgbClr val="1A1918"/>
                </a:solidFill>
              </a:rPr>
              <a:t>(in the blue background or white HEX#FFFFFF in the white background).</a:t>
            </a:r>
            <a:endParaRPr lang="en-GB" sz="1200" dirty="0">
              <a:solidFill>
                <a:srgbClr val="1A1918"/>
              </a:solidFill>
            </a:endParaRPr>
          </a:p>
          <a:p>
            <a:pPr algn="l"/>
            <a:endParaRPr lang="en-GB" sz="1200" dirty="0">
              <a:solidFill>
                <a:srgbClr val="1A1918"/>
              </a:solidFill>
            </a:endParaRPr>
          </a:p>
          <a:p>
            <a:pPr algn="l"/>
            <a:r>
              <a:rPr lang="en-GB" sz="1200" dirty="0">
                <a:solidFill>
                  <a:srgbClr val="1A1918"/>
                </a:solidFill>
              </a:rPr>
              <a:t>Simply click on the ## placeholder to add a number. They are already formatted to be 40 point font and bold.</a:t>
            </a:r>
          </a:p>
          <a:p>
            <a:pPr algn="l"/>
            <a:endParaRPr lang="en-GB" sz="1200" dirty="0">
              <a:solidFill>
                <a:srgbClr val="1A1918"/>
              </a:solidFill>
            </a:endParaRPr>
          </a:p>
          <a:p>
            <a:pPr algn="l"/>
            <a:r>
              <a:rPr lang="en-GB" sz="1200" dirty="0">
                <a:solidFill>
                  <a:srgbClr val="1A1918"/>
                </a:solidFill>
              </a:rPr>
              <a:t>To add an icon, delete the ## placeholder and go to </a:t>
            </a:r>
            <a:r>
              <a:rPr lang="en-GB" sz="1200" b="1" dirty="0">
                <a:solidFill>
                  <a:srgbClr val="1A1918"/>
                </a:solidFill>
              </a:rPr>
              <a:t>Insert </a:t>
            </a:r>
            <a:r>
              <a:rPr lang="en-GB" sz="1200" dirty="0">
                <a:solidFill>
                  <a:srgbClr val="1A1918"/>
                </a:solidFill>
              </a:rPr>
              <a:t>&gt; </a:t>
            </a:r>
            <a:r>
              <a:rPr lang="en-GB" sz="1200" b="1" dirty="0">
                <a:solidFill>
                  <a:srgbClr val="1A1918"/>
                </a:solidFill>
              </a:rPr>
              <a:t>Icons</a:t>
            </a:r>
          </a:p>
          <a:p>
            <a:pPr algn="l"/>
            <a:endParaRPr lang="en-GB" sz="1200" dirty="0">
              <a:solidFill>
                <a:srgbClr val="1A1918"/>
              </a:solidFill>
            </a:endParaRPr>
          </a:p>
          <a:p>
            <a:pPr algn="l"/>
            <a:r>
              <a:rPr lang="en-GB" sz="1200" dirty="0">
                <a:solidFill>
                  <a:srgbClr val="1A1918"/>
                </a:solidFill>
              </a:rPr>
              <a:t>The size for icons should be 2x2 cm.</a:t>
            </a:r>
          </a:p>
          <a:p>
            <a:pPr algn="l"/>
            <a:r>
              <a:rPr lang="en-GB" sz="1200" dirty="0">
                <a:solidFill>
                  <a:srgbClr val="1A1918"/>
                </a:solidFill>
              </a:rPr>
              <a:t>Resizing is done in the Graphics Format tab. </a:t>
            </a:r>
          </a:p>
          <a:p>
            <a:pPr algn="l"/>
            <a:endParaRPr lang="en-GB" sz="1200" dirty="0">
              <a:solidFill>
                <a:schemeClr val="tx1"/>
              </a:solidFill>
            </a:endParaRPr>
          </a:p>
          <a:p>
            <a:pPr algn="l"/>
            <a:r>
              <a:rPr lang="en-GB" sz="1200" dirty="0">
                <a:solidFill>
                  <a:schemeClr val="accent5">
                    <a:lumMod val="40000"/>
                    <a:lumOff val="60000"/>
                  </a:schemeClr>
                </a:solidFill>
              </a:rPr>
              <a:t>--------------</a:t>
            </a:r>
          </a:p>
          <a:p>
            <a:pPr algn="l"/>
            <a:r>
              <a:rPr lang="en-GB" sz="1050" i="1" dirty="0">
                <a:solidFill>
                  <a:srgbClr val="767776"/>
                </a:solidFill>
              </a:rPr>
              <a:t>This info box will not appear when you present your slide.</a:t>
            </a:r>
          </a:p>
        </p:txBody>
      </p:sp>
      <p:sp>
        <p:nvSpPr>
          <p:cNvPr id="5" name="Date Placeholder 4">
            <a:extLst>
              <a:ext uri="{FF2B5EF4-FFF2-40B4-BE49-F238E27FC236}">
                <a16:creationId xmlns:a16="http://schemas.microsoft.com/office/drawing/2014/main" id="{1AD34322-F694-8930-5A39-AF213B2FAC7C}"/>
              </a:ext>
            </a:extLst>
          </p:cNvPr>
          <p:cNvSpPr>
            <a:spLocks noGrp="1"/>
          </p:cNvSpPr>
          <p:nvPr>
            <p:ph type="dt" sz="half" idx="25"/>
          </p:nvPr>
        </p:nvSpPr>
        <p:spPr/>
        <p:txBody>
          <a:bodyPr/>
          <a:lstStyle/>
          <a:p>
            <a:fld id="{323C7BE1-67B9-5941-A9CD-FE6AEB98B9F2}" type="datetime1">
              <a:rPr lang="sv-SE" smtClean="0"/>
              <a:t>2023-09-14</a:t>
            </a:fld>
            <a:endParaRPr lang="en-GB" dirty="0"/>
          </a:p>
        </p:txBody>
      </p:sp>
      <p:sp>
        <p:nvSpPr>
          <p:cNvPr id="9" name="Footer Placeholder 8">
            <a:extLst>
              <a:ext uri="{FF2B5EF4-FFF2-40B4-BE49-F238E27FC236}">
                <a16:creationId xmlns:a16="http://schemas.microsoft.com/office/drawing/2014/main" id="{FAF4FB9C-E9DE-ECED-F92A-26D3562867C8}"/>
              </a:ext>
            </a:extLst>
          </p:cNvPr>
          <p:cNvSpPr>
            <a:spLocks noGrp="1"/>
          </p:cNvSpPr>
          <p:nvPr>
            <p:ph type="ftr" sz="quarter" idx="26"/>
          </p:nvPr>
        </p:nvSpPr>
        <p:spPr/>
        <p:txBody>
          <a:bodyPr/>
          <a:lstStyle/>
          <a:p>
            <a:r>
              <a:rPr lang="en-GB"/>
              <a:t>YOUR DEPARTMENT NAME</a:t>
            </a:r>
            <a:endParaRPr lang="en-GB" dirty="0"/>
          </a:p>
        </p:txBody>
      </p:sp>
      <p:sp>
        <p:nvSpPr>
          <p:cNvPr id="10" name="Slide Number Placeholder 9">
            <a:extLst>
              <a:ext uri="{FF2B5EF4-FFF2-40B4-BE49-F238E27FC236}">
                <a16:creationId xmlns:a16="http://schemas.microsoft.com/office/drawing/2014/main" id="{C11BAF91-8631-993A-1B2E-E98438CA89E0}"/>
              </a:ext>
            </a:extLst>
          </p:cNvPr>
          <p:cNvSpPr>
            <a:spLocks noGrp="1"/>
          </p:cNvSpPr>
          <p:nvPr>
            <p:ph type="sldNum" sz="quarter" idx="27"/>
          </p:nvPr>
        </p:nvSpPr>
        <p:spPr/>
        <p:txBody>
          <a:bodyPr/>
          <a:lstStyle/>
          <a:p>
            <a:fld id="{B3284CE9-EFAB-9F4B-868A-1F02DB69B64D}" type="slidenum">
              <a:rPr lang="en-GB" smtClean="0"/>
              <a:pPr/>
              <a:t>‹#›</a:t>
            </a:fld>
            <a:endParaRPr lang="en-GB"/>
          </a:p>
        </p:txBody>
      </p:sp>
      <p:sp>
        <p:nvSpPr>
          <p:cNvPr id="3" name="Rectangle 2">
            <a:extLst>
              <a:ext uri="{FF2B5EF4-FFF2-40B4-BE49-F238E27FC236}">
                <a16:creationId xmlns:a16="http://schemas.microsoft.com/office/drawing/2014/main" id="{E4AEF616-2F1D-9E6E-5B86-F1B90587EFD2}"/>
              </a:ext>
            </a:extLst>
          </p:cNvPr>
          <p:cNvSpPr/>
          <p:nvPr userDrawn="1"/>
        </p:nvSpPr>
        <p:spPr>
          <a:xfrm>
            <a:off x="326655" y="369182"/>
            <a:ext cx="46800" cy="669600"/>
          </a:xfrm>
          <a:prstGeom prst="rect">
            <a:avLst/>
          </a:prstGeom>
          <a:solidFill>
            <a:srgbClr val="FF824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err="1">
              <a:solidFill>
                <a:schemeClr val="tx1"/>
              </a:solidFill>
            </a:endParaRPr>
          </a:p>
        </p:txBody>
      </p:sp>
    </p:spTree>
    <p:extLst>
      <p:ext uri="{BB962C8B-B14F-4D97-AF65-F5344CB8AC3E}">
        <p14:creationId xmlns:p14="http://schemas.microsoft.com/office/powerpoint/2010/main" val="21974391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136B4656-46C1-C721-3A59-D9D22D4625BC}"/>
              </a:ext>
            </a:extLst>
          </p:cNvPr>
          <p:cNvSpPr>
            <a:spLocks noGrp="1"/>
          </p:cNvSpPr>
          <p:nvPr>
            <p:ph type="dt" sz="half" idx="10"/>
          </p:nvPr>
        </p:nvSpPr>
        <p:spPr/>
        <p:txBody>
          <a:bodyPr/>
          <a:lstStyle/>
          <a:p>
            <a:fld id="{323C7BE1-67B9-5941-A9CD-FE6AEB98B9F2}" type="datetime1">
              <a:rPr lang="sv-SE" smtClean="0"/>
              <a:t>2023-09-14</a:t>
            </a:fld>
            <a:endParaRPr lang="en-GB" dirty="0"/>
          </a:p>
        </p:txBody>
      </p:sp>
      <p:sp>
        <p:nvSpPr>
          <p:cNvPr id="6" name="Footer Placeholder 5">
            <a:extLst>
              <a:ext uri="{FF2B5EF4-FFF2-40B4-BE49-F238E27FC236}">
                <a16:creationId xmlns:a16="http://schemas.microsoft.com/office/drawing/2014/main" id="{E853BDFD-A743-057D-2463-BAB2F5CE9371}"/>
              </a:ext>
            </a:extLst>
          </p:cNvPr>
          <p:cNvSpPr>
            <a:spLocks noGrp="1"/>
          </p:cNvSpPr>
          <p:nvPr>
            <p:ph type="ftr" sz="quarter" idx="11"/>
          </p:nvPr>
        </p:nvSpPr>
        <p:spPr/>
        <p:txBody>
          <a:bodyPr/>
          <a:lstStyle/>
          <a:p>
            <a:r>
              <a:rPr lang="en-GB"/>
              <a:t>YOUR DEPARTMENT NAME</a:t>
            </a:r>
            <a:endParaRPr lang="en-GB" dirty="0"/>
          </a:p>
        </p:txBody>
      </p:sp>
      <p:sp>
        <p:nvSpPr>
          <p:cNvPr id="7" name="Slide Number Placeholder 6">
            <a:extLst>
              <a:ext uri="{FF2B5EF4-FFF2-40B4-BE49-F238E27FC236}">
                <a16:creationId xmlns:a16="http://schemas.microsoft.com/office/drawing/2014/main" id="{B0EB883C-705F-592B-3AD4-C11BB3091CBE}"/>
              </a:ext>
            </a:extLst>
          </p:cNvPr>
          <p:cNvSpPr>
            <a:spLocks noGrp="1"/>
          </p:cNvSpPr>
          <p:nvPr>
            <p:ph type="sldNum" sz="quarter" idx="12"/>
          </p:nvPr>
        </p:nvSpPr>
        <p:spPr/>
        <p:txBody>
          <a:bodyPr/>
          <a:lstStyle/>
          <a:p>
            <a:fld id="{B3284CE9-EFAB-9F4B-868A-1F02DB69B64D}" type="slidenum">
              <a:rPr lang="en-GB" smtClean="0"/>
              <a:pPr/>
              <a:t>‹#›</a:t>
            </a:fld>
            <a:endParaRPr lang="en-GB"/>
          </a:p>
        </p:txBody>
      </p:sp>
    </p:spTree>
    <p:extLst>
      <p:ext uri="{BB962C8B-B14F-4D97-AF65-F5344CB8AC3E}">
        <p14:creationId xmlns:p14="http://schemas.microsoft.com/office/powerpoint/2010/main" val="4136595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FA5020B-988D-B10A-7338-7B28C7F28A12}"/>
              </a:ext>
            </a:extLst>
          </p:cNvPr>
          <p:cNvSpPr/>
          <p:nvPr/>
        </p:nvSpPr>
        <p:spPr>
          <a:xfrm>
            <a:off x="-2168" y="6522640"/>
            <a:ext cx="12204000" cy="351402"/>
          </a:xfrm>
          <a:prstGeom prst="rect">
            <a:avLst/>
          </a:prstGeom>
          <a:solidFill>
            <a:schemeClr val="tx1"/>
          </a:solidFill>
          <a:ln w="19050" cap="flat" cmpd="sng" algn="ctr">
            <a:noFill/>
            <a:prstDash val="solid"/>
          </a:ln>
          <a:effectLst/>
        </p:spPr>
        <p:txBody>
          <a:bodyPr rtlCol="0" anchor="ctr"/>
          <a:lstStyle/>
          <a:p>
            <a:pPr marL="0" marR="0" lvl="0" indent="0" algn="l" defTabSz="457200" eaLnBrk="1" fontAlgn="base" latinLnBrk="0" hangingPunct="1">
              <a:lnSpc>
                <a:spcPct val="100000"/>
              </a:lnSpc>
              <a:spcBef>
                <a:spcPct val="0"/>
              </a:spcBef>
              <a:spcAft>
                <a:spcPct val="0"/>
              </a:spcAft>
              <a:buClrTx/>
              <a:buSzTx/>
              <a:buFontTx/>
              <a:buNone/>
              <a:tabLst/>
              <a:defRPr/>
            </a:pPr>
            <a:r>
              <a:rPr kumimoji="0" lang="en-GB" sz="900" b="1" i="0" u="none" strike="noStrike" kern="0" cap="none" spc="300" normalizeH="0" baseline="0" noProof="0" dirty="0">
                <a:ln>
                  <a:noFill/>
                </a:ln>
                <a:solidFill>
                  <a:schemeClr val="bg2"/>
                </a:solidFill>
                <a:effectLst/>
                <a:uLnTx/>
                <a:uFillTx/>
                <a:latin typeface="Arial" panose="020B0604020202020204" pitchFamily="34" charset="0"/>
                <a:ea typeface="+mn-ea"/>
                <a:cs typeface="Arial" panose="020B0604020202020204" pitchFamily="34" charset="0"/>
              </a:rPr>
              <a:t>   </a:t>
            </a:r>
            <a:r>
              <a:rPr kumimoji="0" lang="en-GB" sz="900" b="1" i="0" u="none" strike="noStrike" kern="0" cap="none" spc="30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rPr>
              <a:t>LULEÅ UNIVERSITY OF TECHNOLOGY</a:t>
            </a:r>
          </a:p>
        </p:txBody>
      </p:sp>
      <p:sp>
        <p:nvSpPr>
          <p:cNvPr id="2" name="Title Placeholder 1">
            <a:extLst>
              <a:ext uri="{FF2B5EF4-FFF2-40B4-BE49-F238E27FC236}">
                <a16:creationId xmlns:a16="http://schemas.microsoft.com/office/drawing/2014/main" id="{C0B63CBA-E7D3-DEEC-77A3-9B5272945B43}"/>
              </a:ext>
            </a:extLst>
          </p:cNvPr>
          <p:cNvSpPr>
            <a:spLocks noGrp="1"/>
          </p:cNvSpPr>
          <p:nvPr>
            <p:ph type="title"/>
          </p:nvPr>
        </p:nvSpPr>
        <p:spPr>
          <a:xfrm>
            <a:off x="557963" y="260350"/>
            <a:ext cx="9138488" cy="936625"/>
          </a:xfrm>
          <a:prstGeom prst="rect">
            <a:avLst/>
          </a:prstGeom>
        </p:spPr>
        <p:txBody>
          <a:bodyPr vert="horz" lIns="0" tIns="45720" rIns="91440" bIns="45720" rtlCol="0" anchor="ctr">
            <a:normAutofit/>
          </a:bodyPr>
          <a:lstStyle/>
          <a:p>
            <a:r>
              <a:rPr lang="sv-SE"/>
              <a:t>Klicka här för att ändra mall för rubrikformat</a:t>
            </a:r>
            <a:endParaRPr lang="en-GB" dirty="0"/>
          </a:p>
        </p:txBody>
      </p:sp>
      <p:sp>
        <p:nvSpPr>
          <p:cNvPr id="3" name="Text Placeholder 2">
            <a:extLst>
              <a:ext uri="{FF2B5EF4-FFF2-40B4-BE49-F238E27FC236}">
                <a16:creationId xmlns:a16="http://schemas.microsoft.com/office/drawing/2014/main" id="{DC932D79-78EE-7521-33FF-315E01EA7FBB}"/>
              </a:ext>
            </a:extLst>
          </p:cNvPr>
          <p:cNvSpPr>
            <a:spLocks noGrp="1"/>
          </p:cNvSpPr>
          <p:nvPr>
            <p:ph type="body" idx="1"/>
          </p:nvPr>
        </p:nvSpPr>
        <p:spPr>
          <a:xfrm>
            <a:off x="557962" y="1275711"/>
            <a:ext cx="11080002" cy="4958402"/>
          </a:xfrm>
          <a:prstGeom prst="rect">
            <a:avLst/>
          </a:prstGeom>
        </p:spPr>
        <p:txBody>
          <a:bodyPr vert="horz" lIns="0" tIns="45720" rIns="91440" bIns="45720" rtlCol="0">
            <a:normAutofit/>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GB" dirty="0"/>
          </a:p>
        </p:txBody>
      </p:sp>
      <p:sp>
        <p:nvSpPr>
          <p:cNvPr id="8" name="Footer Placeholder 4">
            <a:extLst>
              <a:ext uri="{FF2B5EF4-FFF2-40B4-BE49-F238E27FC236}">
                <a16:creationId xmlns:a16="http://schemas.microsoft.com/office/drawing/2014/main" id="{43A25039-55C8-CA28-2435-D5FD1CF1DDD0}"/>
              </a:ext>
            </a:extLst>
          </p:cNvPr>
          <p:cNvSpPr>
            <a:spLocks noGrp="1"/>
          </p:cNvSpPr>
          <p:nvPr>
            <p:ph type="ftr" sz="quarter" idx="3"/>
          </p:nvPr>
        </p:nvSpPr>
        <p:spPr>
          <a:xfrm>
            <a:off x="3701328" y="6512331"/>
            <a:ext cx="7600085" cy="365125"/>
          </a:xfrm>
          <a:prstGeom prst="rect">
            <a:avLst/>
          </a:prstGeom>
        </p:spPr>
        <p:txBody>
          <a:bodyPr vert="horz" lIns="91440" tIns="45720" rIns="91440" bIns="45720" rtlCol="0" anchor="ctr"/>
          <a:lstStyle>
            <a:lvl1pPr algn="l">
              <a:defRPr sz="900" spc="300">
                <a:solidFill>
                  <a:srgbClr val="88A5BD"/>
                </a:solidFill>
              </a:defRPr>
            </a:lvl1pPr>
          </a:lstStyle>
          <a:p>
            <a:r>
              <a:rPr lang="en-GB"/>
              <a:t>YOUR DEPARTMENT NAME</a:t>
            </a:r>
            <a:endParaRPr lang="en-GB" dirty="0"/>
          </a:p>
        </p:txBody>
      </p:sp>
      <p:sp>
        <p:nvSpPr>
          <p:cNvPr id="10" name="Slide Number Placeholder 5">
            <a:extLst>
              <a:ext uri="{FF2B5EF4-FFF2-40B4-BE49-F238E27FC236}">
                <a16:creationId xmlns:a16="http://schemas.microsoft.com/office/drawing/2014/main" id="{39A5DECB-4B3B-362A-EDB1-3F4BD2A3542E}"/>
              </a:ext>
            </a:extLst>
          </p:cNvPr>
          <p:cNvSpPr>
            <a:spLocks noGrp="1"/>
          </p:cNvSpPr>
          <p:nvPr>
            <p:ph type="sldNum" sz="quarter" idx="4"/>
          </p:nvPr>
        </p:nvSpPr>
        <p:spPr>
          <a:xfrm>
            <a:off x="11641138" y="6508749"/>
            <a:ext cx="550862" cy="365125"/>
          </a:xfrm>
          <a:prstGeom prst="rect">
            <a:avLst/>
          </a:prstGeom>
        </p:spPr>
        <p:txBody>
          <a:bodyPr vert="horz" lIns="91440" tIns="45720" rIns="91440" bIns="45720" rtlCol="0" anchor="ctr"/>
          <a:lstStyle>
            <a:lvl1pPr algn="ctr">
              <a:defRPr sz="900">
                <a:solidFill>
                  <a:srgbClr val="88A5BD"/>
                </a:solidFill>
              </a:defRPr>
            </a:lvl1pPr>
          </a:lstStyle>
          <a:p>
            <a:fld id="{B3284CE9-EFAB-9F4B-868A-1F02DB69B64D}" type="slidenum">
              <a:rPr lang="en-GB" smtClean="0"/>
              <a:pPr/>
              <a:t>‹#›</a:t>
            </a:fld>
            <a:endParaRPr lang="en-GB"/>
          </a:p>
        </p:txBody>
      </p:sp>
      <p:sp>
        <p:nvSpPr>
          <p:cNvPr id="11" name="Date Placeholder 8">
            <a:extLst>
              <a:ext uri="{FF2B5EF4-FFF2-40B4-BE49-F238E27FC236}">
                <a16:creationId xmlns:a16="http://schemas.microsoft.com/office/drawing/2014/main" id="{ADAFCC16-DC0F-6B28-C0B1-2D9CA92B250A}"/>
              </a:ext>
            </a:extLst>
          </p:cNvPr>
          <p:cNvSpPr>
            <a:spLocks noGrp="1"/>
          </p:cNvSpPr>
          <p:nvPr>
            <p:ph type="dt" sz="half" idx="2"/>
          </p:nvPr>
        </p:nvSpPr>
        <p:spPr>
          <a:xfrm>
            <a:off x="10502473" y="6886131"/>
            <a:ext cx="1138665" cy="365125"/>
          </a:xfrm>
          <a:prstGeom prst="rect">
            <a:avLst/>
          </a:prstGeom>
        </p:spPr>
        <p:txBody>
          <a:bodyPr vert="horz" lIns="91440" tIns="45720" rIns="91440" bIns="45720" rtlCol="0" anchor="ctr"/>
          <a:lstStyle>
            <a:lvl1pPr algn="r">
              <a:defRPr sz="900">
                <a:solidFill>
                  <a:srgbClr val="88A5BD"/>
                </a:solidFill>
              </a:defRPr>
            </a:lvl1pPr>
          </a:lstStyle>
          <a:p>
            <a:fld id="{323C7BE1-67B9-5941-A9CD-FE6AEB98B9F2}" type="datetime1">
              <a:rPr lang="sv-SE" smtClean="0"/>
              <a:t>2023-09-14</a:t>
            </a:fld>
            <a:endParaRPr lang="en-GB" dirty="0"/>
          </a:p>
        </p:txBody>
      </p:sp>
    </p:spTree>
    <p:extLst>
      <p:ext uri="{BB962C8B-B14F-4D97-AF65-F5344CB8AC3E}">
        <p14:creationId xmlns:p14="http://schemas.microsoft.com/office/powerpoint/2010/main" val="14870309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6" r:id="rId18"/>
    <p:sldLayoutId id="2147483690" r:id="rId19"/>
    <p:sldLayoutId id="2147483691" r:id="rId20"/>
    <p:sldLayoutId id="2147483697" r:id="rId21"/>
    <p:sldLayoutId id="2147483692" r:id="rId22"/>
    <p:sldLayoutId id="2147483693" r:id="rId23"/>
    <p:sldLayoutId id="2147483694" r:id="rId24"/>
    <p:sldLayoutId id="2147483695" r:id="rId25"/>
  </p:sldLayoutIdLst>
  <p:hf hdr="0" ft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188913" indent="-176213" algn="l" defTabSz="914400" rtl="0" eaLnBrk="1" latinLnBrk="0" hangingPunct="1">
        <a:lnSpc>
          <a:spcPct val="90000"/>
        </a:lnSpc>
        <a:spcBef>
          <a:spcPts val="1800"/>
        </a:spcBef>
        <a:spcAft>
          <a:spcPts val="500"/>
        </a:spcAft>
        <a:buFont typeface="Wingdings" pitchFamily="2" charset="2"/>
        <a:buChar char="§"/>
        <a:tabLst/>
        <a:defRPr sz="2400" kern="1200">
          <a:solidFill>
            <a:schemeClr val="tx1"/>
          </a:solidFill>
          <a:latin typeface="+mn-lt"/>
          <a:ea typeface="+mn-ea"/>
          <a:cs typeface="+mn-cs"/>
        </a:defRPr>
      </a:lvl1pPr>
      <a:lvl2pPr marL="444500" indent="-174625" algn="l" defTabSz="914400" rtl="0" eaLnBrk="1" latinLnBrk="0" hangingPunct="1">
        <a:lnSpc>
          <a:spcPct val="90000"/>
        </a:lnSpc>
        <a:spcBef>
          <a:spcPts val="500"/>
        </a:spcBef>
        <a:buFont typeface="Wingdings" pitchFamily="2" charset="2"/>
        <a:buChar char="§"/>
        <a:tabLst/>
        <a:defRPr sz="2000" kern="1200">
          <a:solidFill>
            <a:schemeClr val="tx1"/>
          </a:solidFill>
          <a:latin typeface="+mn-lt"/>
          <a:ea typeface="+mn-ea"/>
          <a:cs typeface="+mn-cs"/>
        </a:defRPr>
      </a:lvl2pPr>
      <a:lvl3pPr marL="674688" indent="-176213" algn="l" defTabSz="914400" rtl="0" eaLnBrk="1" latinLnBrk="0" hangingPunct="1">
        <a:lnSpc>
          <a:spcPct val="90000"/>
        </a:lnSpc>
        <a:spcBef>
          <a:spcPts val="500"/>
        </a:spcBef>
        <a:buFont typeface="Wingdings" pitchFamily="2" charset="2"/>
        <a:buChar char="§"/>
        <a:tabLst/>
        <a:defRPr sz="1800" kern="1200">
          <a:solidFill>
            <a:schemeClr val="tx1"/>
          </a:solidFill>
          <a:latin typeface="+mn-lt"/>
          <a:ea typeface="+mn-ea"/>
          <a:cs typeface="+mn-cs"/>
        </a:defRPr>
      </a:lvl3pPr>
      <a:lvl4pPr marL="890588" indent="-174625" algn="l" defTabSz="914400" rtl="0" eaLnBrk="1" latinLnBrk="0" hangingPunct="1">
        <a:lnSpc>
          <a:spcPct val="90000"/>
        </a:lnSpc>
        <a:spcBef>
          <a:spcPts val="500"/>
        </a:spcBef>
        <a:buFont typeface="Wingdings" pitchFamily="2" charset="2"/>
        <a:buChar char="§"/>
        <a:tabLst/>
        <a:defRPr sz="1600" kern="1200">
          <a:solidFill>
            <a:schemeClr val="tx1"/>
          </a:solidFill>
          <a:latin typeface="+mn-lt"/>
          <a:ea typeface="+mn-ea"/>
          <a:cs typeface="+mn-cs"/>
        </a:defRPr>
      </a:lvl4pPr>
      <a:lvl5pPr marL="1120775" indent="-176213" algn="l" defTabSz="914400" rtl="0" eaLnBrk="1" latinLnBrk="0" hangingPunct="1">
        <a:lnSpc>
          <a:spcPct val="90000"/>
        </a:lnSpc>
        <a:spcBef>
          <a:spcPts val="500"/>
        </a:spcBef>
        <a:buFont typeface="Wingdings" pitchFamily="2" charset="2"/>
        <a:buChar char="§"/>
        <a:tabLst/>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0" orient="horz" pos="2160" userDrawn="1">
          <p15:clr>
            <a:srgbClr val="F26B43"/>
          </p15:clr>
        </p15:guide>
        <p15:guide id="11" pos="3840" userDrawn="1">
          <p15:clr>
            <a:srgbClr val="F26B43"/>
          </p15:clr>
        </p15:guide>
        <p15:guide id="12" pos="347" userDrawn="1">
          <p15:clr>
            <a:srgbClr val="A4A3A4"/>
          </p15:clr>
        </p15:guide>
        <p15:guide id="13" pos="7333" userDrawn="1">
          <p15:clr>
            <a:srgbClr val="A4A3A4"/>
          </p15:clr>
        </p15:guide>
        <p15:guide id="14" orient="horz" pos="754" userDrawn="1">
          <p15:clr>
            <a:srgbClr val="A4A3A4"/>
          </p15:clr>
        </p15:guide>
        <p15:guide id="15" orient="horz" pos="164" userDrawn="1">
          <p15:clr>
            <a:srgbClr val="A4A3A4"/>
          </p15:clr>
        </p15:guide>
        <p15:guide id="16" orient="horz" pos="799" userDrawn="1">
          <p15:clr>
            <a:srgbClr val="A4A3A4"/>
          </p15:clr>
        </p15:guide>
        <p15:guide id="17" orient="horz" pos="3929" userDrawn="1">
          <p15:clr>
            <a:srgbClr val="A4A3A4"/>
          </p15:clr>
        </p15:guide>
        <p15:guide id="18" orient="horz" pos="411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5.xml"/><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89753775-71C6-2E12-16B3-4819C30C029D}"/>
              </a:ext>
            </a:extLst>
          </p:cNvPr>
          <p:cNvSpPr>
            <a:spLocks noGrp="1"/>
          </p:cNvSpPr>
          <p:nvPr>
            <p:ph type="ctrTitle"/>
          </p:nvPr>
        </p:nvSpPr>
        <p:spPr>
          <a:xfrm>
            <a:off x="2600745" y="1791620"/>
            <a:ext cx="7334991" cy="1152430"/>
          </a:xfrm>
        </p:spPr>
        <p:txBody>
          <a:bodyPr>
            <a:normAutofit fontScale="90000"/>
          </a:bodyPr>
          <a:lstStyle/>
          <a:p>
            <a:r>
              <a:rPr lang="en-US" b="0" i="0" dirty="0">
                <a:solidFill>
                  <a:srgbClr val="374151"/>
                </a:solidFill>
                <a:effectLst/>
                <a:latin typeface="Söhne"/>
              </a:rPr>
              <a:t>Understanding the Significance of Quality Attributes in Software Development</a:t>
            </a:r>
            <a:endParaRPr lang="sv-SE" dirty="0"/>
          </a:p>
        </p:txBody>
      </p:sp>
      <p:sp>
        <p:nvSpPr>
          <p:cNvPr id="3" name="Underrubrik 2">
            <a:extLst>
              <a:ext uri="{FF2B5EF4-FFF2-40B4-BE49-F238E27FC236}">
                <a16:creationId xmlns:a16="http://schemas.microsoft.com/office/drawing/2014/main" id="{1F471B1D-B8CA-98B2-DB3A-C9180AAEA126}"/>
              </a:ext>
            </a:extLst>
          </p:cNvPr>
          <p:cNvSpPr>
            <a:spLocks noGrp="1"/>
          </p:cNvSpPr>
          <p:nvPr>
            <p:ph type="subTitle" idx="1"/>
          </p:nvPr>
        </p:nvSpPr>
        <p:spPr/>
        <p:txBody>
          <a:bodyPr/>
          <a:lstStyle/>
          <a:p>
            <a:r>
              <a:rPr lang="sv-SE" dirty="0"/>
              <a:t>D7032E – Josef Hallberg</a:t>
            </a:r>
          </a:p>
        </p:txBody>
      </p:sp>
    </p:spTree>
    <p:extLst>
      <p:ext uri="{BB962C8B-B14F-4D97-AF65-F5344CB8AC3E}">
        <p14:creationId xmlns:p14="http://schemas.microsoft.com/office/powerpoint/2010/main" val="483382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ktangel 2">
            <a:extLst>
              <a:ext uri="{FF2B5EF4-FFF2-40B4-BE49-F238E27FC236}">
                <a16:creationId xmlns:a16="http://schemas.microsoft.com/office/drawing/2014/main" id="{40BA6F4D-CAAA-3078-8DB7-17C2B342848B}"/>
              </a:ext>
            </a:extLst>
          </p:cNvPr>
          <p:cNvSpPr/>
          <p:nvPr/>
        </p:nvSpPr>
        <p:spPr>
          <a:xfrm>
            <a:off x="0" y="0"/>
            <a:ext cx="12192000" cy="6886131"/>
          </a:xfrm>
          <a:prstGeom prst="rect">
            <a:avLst/>
          </a:prstGeom>
          <a:solidFill>
            <a:srgbClr val="0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dirty="0" err="1">
              <a:solidFill>
                <a:schemeClr val="tx1"/>
              </a:solidFill>
            </a:endParaRPr>
          </a:p>
        </p:txBody>
      </p:sp>
      <p:pic>
        <p:nvPicPr>
          <p:cNvPr id="5" name="Online Media 4" descr="independence_day_escape_scene_BN6uPD5fPfU_360p.mp4">
            <a:hlinkClick r:id="" action="ppaction://media"/>
            <a:extLst>
              <a:ext uri="{FF2B5EF4-FFF2-40B4-BE49-F238E27FC236}">
                <a16:creationId xmlns:a16="http://schemas.microsoft.com/office/drawing/2014/main" id="{78A81BE0-4984-F247-9DCC-0BF29B38DA3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
        <p:nvSpPr>
          <p:cNvPr id="4" name="Slide Number Placeholder 3">
            <a:extLst>
              <a:ext uri="{FF2B5EF4-FFF2-40B4-BE49-F238E27FC236}">
                <a16:creationId xmlns:a16="http://schemas.microsoft.com/office/drawing/2014/main" id="{077875FC-7BF1-A747-9AB6-4183B6E2EED4}"/>
              </a:ext>
            </a:extLst>
          </p:cNvPr>
          <p:cNvSpPr>
            <a:spLocks noGrp="1"/>
          </p:cNvSpPr>
          <p:nvPr>
            <p:ph type="sldNum" sz="quarter" idx="10"/>
          </p:nvPr>
        </p:nvSpPr>
        <p:spPr/>
        <p:txBody>
          <a:bodyPr/>
          <a:lstStyle/>
          <a:p>
            <a:fld id="{E7D8BEC4-5DFD-124E-9331-0AF1AB120454}" type="slidenum">
              <a:rPr lang="en-US" altLang="x-none" smtClean="0"/>
              <a:pPr/>
              <a:t>10</a:t>
            </a:fld>
            <a:endParaRPr lang="en-US" altLang="x-none"/>
          </a:p>
        </p:txBody>
      </p:sp>
      <p:sp>
        <p:nvSpPr>
          <p:cNvPr id="2" name="Title 1">
            <a:extLst>
              <a:ext uri="{FF2B5EF4-FFF2-40B4-BE49-F238E27FC236}">
                <a16:creationId xmlns:a16="http://schemas.microsoft.com/office/drawing/2014/main" id="{61FEB59C-3EA2-C647-A210-65CCBD003876}"/>
              </a:ext>
            </a:extLst>
          </p:cNvPr>
          <p:cNvSpPr>
            <a:spLocks noGrp="1"/>
          </p:cNvSpPr>
          <p:nvPr>
            <p:ph type="title"/>
          </p:nvPr>
        </p:nvSpPr>
        <p:spPr>
          <a:xfrm>
            <a:off x="293565" y="0"/>
            <a:ext cx="9138488" cy="936625"/>
          </a:xfrm>
        </p:spPr>
        <p:txBody>
          <a:bodyPr/>
          <a:lstStyle/>
          <a:p>
            <a:r>
              <a:rPr lang="sv-SE" dirty="0" err="1">
                <a:solidFill>
                  <a:schemeClr val="bg1"/>
                </a:solidFill>
              </a:rPr>
              <a:t>How</a:t>
            </a:r>
            <a:r>
              <a:rPr lang="sv-SE" dirty="0">
                <a:solidFill>
                  <a:schemeClr val="bg1"/>
                </a:solidFill>
              </a:rPr>
              <a:t> </a:t>
            </a:r>
            <a:r>
              <a:rPr lang="sv-SE" dirty="0" err="1">
                <a:solidFill>
                  <a:schemeClr val="bg1"/>
                </a:solidFill>
              </a:rPr>
              <a:t>we</a:t>
            </a:r>
            <a:r>
              <a:rPr lang="sv-SE" dirty="0">
                <a:solidFill>
                  <a:schemeClr val="bg1"/>
                </a:solidFill>
              </a:rPr>
              <a:t> </a:t>
            </a:r>
            <a:r>
              <a:rPr lang="sv-SE" dirty="0" err="1">
                <a:solidFill>
                  <a:schemeClr val="bg1"/>
                </a:solidFill>
              </a:rPr>
              <a:t>wished</a:t>
            </a:r>
            <a:r>
              <a:rPr lang="sv-SE" dirty="0">
                <a:solidFill>
                  <a:schemeClr val="bg1"/>
                </a:solidFill>
              </a:rPr>
              <a:t> </a:t>
            </a:r>
            <a:r>
              <a:rPr lang="sv-SE" dirty="0" err="1">
                <a:solidFill>
                  <a:schemeClr val="bg1"/>
                </a:solidFill>
              </a:rPr>
              <a:t>our</a:t>
            </a:r>
            <a:r>
              <a:rPr lang="sv-SE" dirty="0">
                <a:solidFill>
                  <a:schemeClr val="bg1"/>
                </a:solidFill>
              </a:rPr>
              <a:t> </a:t>
            </a:r>
            <a:r>
              <a:rPr lang="sv-SE" dirty="0" err="1">
                <a:solidFill>
                  <a:schemeClr val="bg1"/>
                </a:solidFill>
              </a:rPr>
              <a:t>technology</a:t>
            </a:r>
            <a:r>
              <a:rPr lang="sv-SE" dirty="0">
                <a:solidFill>
                  <a:schemeClr val="bg1"/>
                </a:solidFill>
              </a:rPr>
              <a:t> just </a:t>
            </a:r>
            <a:r>
              <a:rPr lang="sv-SE" dirty="0" err="1">
                <a:solidFill>
                  <a:schemeClr val="bg1"/>
                </a:solidFill>
              </a:rPr>
              <a:t>worked</a:t>
            </a:r>
            <a:endParaRPr lang="sv-SE" dirty="0">
              <a:solidFill>
                <a:schemeClr val="bg1"/>
              </a:solidFill>
            </a:endParaRPr>
          </a:p>
        </p:txBody>
      </p:sp>
    </p:spTree>
    <p:extLst>
      <p:ext uri="{BB962C8B-B14F-4D97-AF65-F5344CB8AC3E}">
        <p14:creationId xmlns:p14="http://schemas.microsoft.com/office/powerpoint/2010/main" val="2447099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868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ubrik 4">
            <a:extLst>
              <a:ext uri="{FF2B5EF4-FFF2-40B4-BE49-F238E27FC236}">
                <a16:creationId xmlns:a16="http://schemas.microsoft.com/office/drawing/2014/main" id="{B4FDDB6C-932F-4E5E-A94F-5B8064DCDD3F}"/>
              </a:ext>
            </a:extLst>
          </p:cNvPr>
          <p:cNvSpPr>
            <a:spLocks noGrp="1"/>
          </p:cNvSpPr>
          <p:nvPr>
            <p:ph type="title"/>
          </p:nvPr>
        </p:nvSpPr>
        <p:spPr/>
        <p:txBody>
          <a:bodyPr/>
          <a:lstStyle/>
          <a:p>
            <a:r>
              <a:rPr lang="sv-SE" dirty="0" err="1"/>
              <a:t>How</a:t>
            </a:r>
            <a:r>
              <a:rPr lang="sv-SE" dirty="0"/>
              <a:t> do </a:t>
            </a:r>
            <a:r>
              <a:rPr lang="sv-SE" dirty="0" err="1"/>
              <a:t>we</a:t>
            </a:r>
            <a:r>
              <a:rPr lang="sv-SE" dirty="0"/>
              <a:t> </a:t>
            </a:r>
            <a:r>
              <a:rPr lang="sv-SE" dirty="0" err="1"/>
              <a:t>achieve</a:t>
            </a:r>
            <a:r>
              <a:rPr lang="sv-SE" dirty="0"/>
              <a:t> </a:t>
            </a:r>
            <a:r>
              <a:rPr lang="sv-SE" dirty="0" err="1"/>
              <a:t>integrability</a:t>
            </a:r>
            <a:r>
              <a:rPr lang="sv-SE" dirty="0"/>
              <a:t>?</a:t>
            </a:r>
          </a:p>
        </p:txBody>
      </p:sp>
      <p:sp>
        <p:nvSpPr>
          <p:cNvPr id="6" name="Platshållare för text 5">
            <a:extLst>
              <a:ext uri="{FF2B5EF4-FFF2-40B4-BE49-F238E27FC236}">
                <a16:creationId xmlns:a16="http://schemas.microsoft.com/office/drawing/2014/main" id="{67DB2814-1116-DD71-FC28-67794FE3BEF0}"/>
              </a:ext>
            </a:extLst>
          </p:cNvPr>
          <p:cNvSpPr>
            <a:spLocks noGrp="1"/>
          </p:cNvSpPr>
          <p:nvPr>
            <p:ph type="body" idx="1"/>
          </p:nvPr>
        </p:nvSpPr>
        <p:spPr/>
        <p:txBody>
          <a:bodyPr/>
          <a:lstStyle/>
          <a:p>
            <a:r>
              <a:rPr lang="sv-SE" dirty="0" err="1"/>
              <a:t>Consequences</a:t>
            </a:r>
            <a:r>
              <a:rPr lang="sv-SE" dirty="0"/>
              <a:t> for software </a:t>
            </a:r>
            <a:r>
              <a:rPr lang="sv-SE" dirty="0" err="1"/>
              <a:t>architecture</a:t>
            </a:r>
            <a:r>
              <a:rPr lang="sv-SE" dirty="0"/>
              <a:t> and </a:t>
            </a:r>
            <a:r>
              <a:rPr lang="sv-SE" dirty="0" err="1"/>
              <a:t>sourcecode</a:t>
            </a:r>
            <a:r>
              <a:rPr lang="sv-SE" dirty="0"/>
              <a:t>?</a:t>
            </a:r>
          </a:p>
        </p:txBody>
      </p:sp>
      <p:sp>
        <p:nvSpPr>
          <p:cNvPr id="4" name="Platshållare för bildnummer 3">
            <a:extLst>
              <a:ext uri="{FF2B5EF4-FFF2-40B4-BE49-F238E27FC236}">
                <a16:creationId xmlns:a16="http://schemas.microsoft.com/office/drawing/2014/main" id="{B8A4701E-5211-F2B0-451F-2135C9B6609F}"/>
              </a:ext>
            </a:extLst>
          </p:cNvPr>
          <p:cNvSpPr>
            <a:spLocks noGrp="1"/>
          </p:cNvSpPr>
          <p:nvPr>
            <p:ph type="sldNum" sz="quarter" idx="12"/>
          </p:nvPr>
        </p:nvSpPr>
        <p:spPr/>
        <p:txBody>
          <a:bodyPr/>
          <a:lstStyle/>
          <a:p>
            <a:fld id="{B3284CE9-EFAB-9F4B-868A-1F02DB69B64D}" type="slidenum">
              <a:rPr lang="en-GB" smtClean="0"/>
              <a:pPr/>
              <a:t>11</a:t>
            </a:fld>
            <a:endParaRPr lang="en-GB"/>
          </a:p>
        </p:txBody>
      </p:sp>
    </p:spTree>
    <p:extLst>
      <p:ext uri="{BB962C8B-B14F-4D97-AF65-F5344CB8AC3E}">
        <p14:creationId xmlns:p14="http://schemas.microsoft.com/office/powerpoint/2010/main" val="2176050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EC0F2E08-D4F3-0CD9-F416-D38565AC4330}"/>
              </a:ext>
            </a:extLst>
          </p:cNvPr>
          <p:cNvSpPr>
            <a:spLocks noGrp="1"/>
          </p:cNvSpPr>
          <p:nvPr>
            <p:ph type="title"/>
          </p:nvPr>
        </p:nvSpPr>
        <p:spPr/>
        <p:txBody>
          <a:bodyPr/>
          <a:lstStyle/>
          <a:p>
            <a:r>
              <a:rPr lang="sv-SE" dirty="0" err="1"/>
              <a:t>Performance</a:t>
            </a:r>
            <a:r>
              <a:rPr lang="sv-SE" dirty="0"/>
              <a:t>…</a:t>
            </a:r>
          </a:p>
        </p:txBody>
      </p:sp>
      <p:sp>
        <p:nvSpPr>
          <p:cNvPr id="4" name="Platshållare för bildnummer 3">
            <a:extLst>
              <a:ext uri="{FF2B5EF4-FFF2-40B4-BE49-F238E27FC236}">
                <a16:creationId xmlns:a16="http://schemas.microsoft.com/office/drawing/2014/main" id="{4D2041C2-06D4-3B3E-F8EE-9FFF35C1B826}"/>
              </a:ext>
            </a:extLst>
          </p:cNvPr>
          <p:cNvSpPr>
            <a:spLocks noGrp="1"/>
          </p:cNvSpPr>
          <p:nvPr>
            <p:ph type="sldNum" sz="quarter" idx="12"/>
          </p:nvPr>
        </p:nvSpPr>
        <p:spPr/>
        <p:txBody>
          <a:bodyPr/>
          <a:lstStyle/>
          <a:p>
            <a:fld id="{B3284CE9-EFAB-9F4B-868A-1F02DB69B64D}" type="slidenum">
              <a:rPr lang="en-GB" smtClean="0"/>
              <a:pPr/>
              <a:t>12</a:t>
            </a:fld>
            <a:endParaRPr lang="en-GB"/>
          </a:p>
        </p:txBody>
      </p:sp>
      <p:pic>
        <p:nvPicPr>
          <p:cNvPr id="3074" name="Picture 2" descr="Hearthstone Dá início Ao Ano Do Lobo Com Atualizações Do Conjunto Essencial  Em Abril">
            <a:extLst>
              <a:ext uri="{FF2B5EF4-FFF2-40B4-BE49-F238E27FC236}">
                <a16:creationId xmlns:a16="http://schemas.microsoft.com/office/drawing/2014/main" id="{FAF80265-63EE-0190-4598-06FEE442C5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483" y="3552478"/>
            <a:ext cx="3209998" cy="320999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Cyberpunk 2077 icon ico by hatemtiger on DeviantArt">
            <a:extLst>
              <a:ext uri="{FF2B5EF4-FFF2-40B4-BE49-F238E27FC236}">
                <a16:creationId xmlns:a16="http://schemas.microsoft.com/office/drawing/2014/main" id="{A33156B1-3ED9-EE31-4CC7-18468325C6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5917" y="1188309"/>
            <a:ext cx="2773665" cy="277366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Anthem .V1 by Saif96 on DeviantArt">
            <a:extLst>
              <a:ext uri="{FF2B5EF4-FFF2-40B4-BE49-F238E27FC236}">
                <a16:creationId xmlns:a16="http://schemas.microsoft.com/office/drawing/2014/main" id="{E7BFB7E3-6560-3C4E-3716-795407925D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38238" y="1196975"/>
            <a:ext cx="2915524" cy="2915524"/>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No Mans Sky Logo">
            <a:extLst>
              <a:ext uri="{FF2B5EF4-FFF2-40B4-BE49-F238E27FC236}">
                <a16:creationId xmlns:a16="http://schemas.microsoft.com/office/drawing/2014/main" id="{1D989554-E2E9-B665-8192-852FF7CD0E8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1082" y="1196975"/>
            <a:ext cx="2675001" cy="2771502"/>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Diablo 3 Logo, symbol, meaning, history, PNG, brand">
            <a:extLst>
              <a:ext uri="{FF2B5EF4-FFF2-40B4-BE49-F238E27FC236}">
                <a16:creationId xmlns:a16="http://schemas.microsoft.com/office/drawing/2014/main" id="{2E8A4A2D-2CA3-D064-0478-CDB548E85C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03076" y="3737247"/>
            <a:ext cx="4927115" cy="27715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8843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ubrik 4">
            <a:extLst>
              <a:ext uri="{FF2B5EF4-FFF2-40B4-BE49-F238E27FC236}">
                <a16:creationId xmlns:a16="http://schemas.microsoft.com/office/drawing/2014/main" id="{EC5F02AA-E4CA-462C-50D8-897EE8D6DB0B}"/>
              </a:ext>
            </a:extLst>
          </p:cNvPr>
          <p:cNvSpPr>
            <a:spLocks noGrp="1"/>
          </p:cNvSpPr>
          <p:nvPr>
            <p:ph type="title"/>
          </p:nvPr>
        </p:nvSpPr>
        <p:spPr/>
        <p:txBody>
          <a:bodyPr/>
          <a:lstStyle/>
          <a:p>
            <a:r>
              <a:rPr lang="sv-SE" dirty="0" err="1"/>
              <a:t>Predicting</a:t>
            </a:r>
            <a:r>
              <a:rPr lang="sv-SE" dirty="0"/>
              <a:t> </a:t>
            </a:r>
            <a:r>
              <a:rPr lang="sv-SE" dirty="0" err="1"/>
              <a:t>performance</a:t>
            </a:r>
            <a:r>
              <a:rPr lang="sv-SE" dirty="0"/>
              <a:t> </a:t>
            </a:r>
            <a:r>
              <a:rPr lang="sv-SE" dirty="0" err="1"/>
              <a:t>needs</a:t>
            </a:r>
            <a:endParaRPr lang="sv-SE" dirty="0"/>
          </a:p>
        </p:txBody>
      </p:sp>
      <p:sp>
        <p:nvSpPr>
          <p:cNvPr id="6" name="Platshållare för text 5">
            <a:extLst>
              <a:ext uri="{FF2B5EF4-FFF2-40B4-BE49-F238E27FC236}">
                <a16:creationId xmlns:a16="http://schemas.microsoft.com/office/drawing/2014/main" id="{31B09BC5-7411-689A-76E0-8F747D062793}"/>
              </a:ext>
            </a:extLst>
          </p:cNvPr>
          <p:cNvSpPr>
            <a:spLocks noGrp="1"/>
          </p:cNvSpPr>
          <p:nvPr>
            <p:ph type="body" idx="1"/>
          </p:nvPr>
        </p:nvSpPr>
        <p:spPr>
          <a:xfrm>
            <a:off x="1921468" y="3219653"/>
            <a:ext cx="9151815" cy="741062"/>
          </a:xfrm>
        </p:spPr>
        <p:txBody>
          <a:bodyPr>
            <a:normAutofit/>
          </a:bodyPr>
          <a:lstStyle/>
          <a:p>
            <a:r>
              <a:rPr lang="sv-SE" dirty="0" err="1"/>
              <a:t>How</a:t>
            </a:r>
            <a:r>
              <a:rPr lang="sv-SE" dirty="0"/>
              <a:t>? </a:t>
            </a:r>
            <a:r>
              <a:rPr lang="sv-SE" dirty="0" err="1"/>
              <a:t>What</a:t>
            </a:r>
            <a:r>
              <a:rPr lang="sv-SE" dirty="0"/>
              <a:t> </a:t>
            </a:r>
            <a:r>
              <a:rPr lang="sv-SE" dirty="0" err="1"/>
              <a:t>architectural</a:t>
            </a:r>
            <a:r>
              <a:rPr lang="sv-SE" dirty="0"/>
              <a:t>, system, and </a:t>
            </a:r>
            <a:r>
              <a:rPr lang="sv-SE" dirty="0" err="1"/>
              <a:t>sourcecode</a:t>
            </a:r>
            <a:r>
              <a:rPr lang="sv-SE" dirty="0"/>
              <a:t> </a:t>
            </a:r>
            <a:r>
              <a:rPr lang="sv-SE" dirty="0" err="1"/>
              <a:t>implications</a:t>
            </a:r>
            <a:r>
              <a:rPr lang="sv-SE" dirty="0"/>
              <a:t>?</a:t>
            </a:r>
          </a:p>
        </p:txBody>
      </p:sp>
      <p:sp>
        <p:nvSpPr>
          <p:cNvPr id="4" name="Platshållare för bildnummer 3">
            <a:extLst>
              <a:ext uri="{FF2B5EF4-FFF2-40B4-BE49-F238E27FC236}">
                <a16:creationId xmlns:a16="http://schemas.microsoft.com/office/drawing/2014/main" id="{8A1AC910-0D9E-5F8A-6EFA-A91483AB230C}"/>
              </a:ext>
            </a:extLst>
          </p:cNvPr>
          <p:cNvSpPr>
            <a:spLocks noGrp="1"/>
          </p:cNvSpPr>
          <p:nvPr>
            <p:ph type="sldNum" sz="quarter" idx="12"/>
          </p:nvPr>
        </p:nvSpPr>
        <p:spPr/>
        <p:txBody>
          <a:bodyPr/>
          <a:lstStyle/>
          <a:p>
            <a:fld id="{B3284CE9-EFAB-9F4B-868A-1F02DB69B64D}" type="slidenum">
              <a:rPr lang="en-GB" smtClean="0"/>
              <a:pPr/>
              <a:t>13</a:t>
            </a:fld>
            <a:endParaRPr lang="en-GB"/>
          </a:p>
        </p:txBody>
      </p:sp>
    </p:spTree>
    <p:extLst>
      <p:ext uri="{BB962C8B-B14F-4D97-AF65-F5344CB8AC3E}">
        <p14:creationId xmlns:p14="http://schemas.microsoft.com/office/powerpoint/2010/main" val="1811541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tshållare för bildnummer 3">
            <a:extLst>
              <a:ext uri="{FF2B5EF4-FFF2-40B4-BE49-F238E27FC236}">
                <a16:creationId xmlns:a16="http://schemas.microsoft.com/office/drawing/2014/main" id="{B4A0DA1E-5802-608C-078D-BC0F6DB3C4DD}"/>
              </a:ext>
            </a:extLst>
          </p:cNvPr>
          <p:cNvSpPr>
            <a:spLocks noGrp="1"/>
          </p:cNvSpPr>
          <p:nvPr>
            <p:ph type="sldNum" sz="quarter" idx="4294967295"/>
          </p:nvPr>
        </p:nvSpPr>
        <p:spPr>
          <a:xfrm>
            <a:off x="11641138" y="6508750"/>
            <a:ext cx="550862" cy="365125"/>
          </a:xfrm>
        </p:spPr>
        <p:txBody>
          <a:bodyPr/>
          <a:lstStyle/>
          <a:p>
            <a:fld id="{B3284CE9-EFAB-9F4B-868A-1F02DB69B64D}" type="slidenum">
              <a:rPr lang="en-GB" smtClean="0"/>
              <a:pPr/>
              <a:t>14</a:t>
            </a:fld>
            <a:endParaRPr lang="en-GB"/>
          </a:p>
        </p:txBody>
      </p:sp>
    </p:spTree>
    <p:extLst>
      <p:ext uri="{BB962C8B-B14F-4D97-AF65-F5344CB8AC3E}">
        <p14:creationId xmlns:p14="http://schemas.microsoft.com/office/powerpoint/2010/main" val="1827487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9D31272A-FD22-F00B-B1F6-9308AAF73A29}"/>
              </a:ext>
            </a:extLst>
          </p:cNvPr>
          <p:cNvSpPr>
            <a:spLocks noGrp="1"/>
          </p:cNvSpPr>
          <p:nvPr>
            <p:ph type="title"/>
          </p:nvPr>
        </p:nvSpPr>
        <p:spPr/>
        <p:txBody>
          <a:bodyPr/>
          <a:lstStyle/>
          <a:p>
            <a:r>
              <a:rPr lang="sv-SE" dirty="0" err="1"/>
              <a:t>Outline</a:t>
            </a:r>
            <a:endParaRPr lang="sv-SE" dirty="0"/>
          </a:p>
        </p:txBody>
      </p:sp>
      <p:sp>
        <p:nvSpPr>
          <p:cNvPr id="3" name="Platshållare för innehåll 2">
            <a:extLst>
              <a:ext uri="{FF2B5EF4-FFF2-40B4-BE49-F238E27FC236}">
                <a16:creationId xmlns:a16="http://schemas.microsoft.com/office/drawing/2014/main" id="{AED693CD-410E-350E-0E5F-41ED0425891A}"/>
              </a:ext>
            </a:extLst>
          </p:cNvPr>
          <p:cNvSpPr>
            <a:spLocks noGrp="1"/>
          </p:cNvSpPr>
          <p:nvPr>
            <p:ph idx="1"/>
          </p:nvPr>
        </p:nvSpPr>
        <p:spPr/>
        <p:txBody>
          <a:bodyPr/>
          <a:lstStyle/>
          <a:p>
            <a:r>
              <a:rPr lang="sv-SE" dirty="0" err="1"/>
              <a:t>Availability</a:t>
            </a:r>
            <a:r>
              <a:rPr lang="sv-SE" dirty="0"/>
              <a:t> in </a:t>
            </a:r>
            <a:r>
              <a:rPr lang="sv-SE" dirty="0" err="1"/>
              <a:t>practice</a:t>
            </a:r>
            <a:endParaRPr lang="sv-SE" dirty="0"/>
          </a:p>
          <a:p>
            <a:r>
              <a:rPr lang="sv-SE" dirty="0" err="1"/>
              <a:t>Modifiability</a:t>
            </a:r>
            <a:r>
              <a:rPr lang="sv-SE" dirty="0"/>
              <a:t> in </a:t>
            </a:r>
            <a:r>
              <a:rPr lang="sv-SE" dirty="0" err="1"/>
              <a:t>practice</a:t>
            </a:r>
            <a:endParaRPr lang="sv-SE" dirty="0"/>
          </a:p>
          <a:p>
            <a:r>
              <a:rPr lang="sv-SE" dirty="0" err="1"/>
              <a:t>Integrability</a:t>
            </a:r>
            <a:r>
              <a:rPr lang="sv-SE" dirty="0"/>
              <a:t> in </a:t>
            </a:r>
            <a:r>
              <a:rPr lang="sv-SE" dirty="0" err="1"/>
              <a:t>practice</a:t>
            </a:r>
            <a:endParaRPr lang="sv-SE" dirty="0"/>
          </a:p>
          <a:p>
            <a:r>
              <a:rPr lang="sv-SE" sz="1800" dirty="0" err="1">
                <a:solidFill>
                  <a:schemeClr val="bg1">
                    <a:lumMod val="75000"/>
                  </a:schemeClr>
                </a:solidFill>
              </a:rPr>
              <a:t>Testability</a:t>
            </a:r>
            <a:r>
              <a:rPr lang="sv-SE" sz="1800" dirty="0">
                <a:solidFill>
                  <a:schemeClr val="bg1">
                    <a:lumMod val="75000"/>
                  </a:schemeClr>
                </a:solidFill>
              </a:rPr>
              <a:t> in </a:t>
            </a:r>
            <a:r>
              <a:rPr lang="sv-SE" sz="1800" dirty="0" err="1">
                <a:solidFill>
                  <a:schemeClr val="bg1">
                    <a:lumMod val="75000"/>
                  </a:schemeClr>
                </a:solidFill>
              </a:rPr>
              <a:t>practice</a:t>
            </a:r>
            <a:r>
              <a:rPr lang="sv-SE" sz="1800" dirty="0">
                <a:solidFill>
                  <a:schemeClr val="bg1">
                    <a:lumMod val="75000"/>
                  </a:schemeClr>
                </a:solidFill>
              </a:rPr>
              <a:t> (</a:t>
            </a:r>
            <a:r>
              <a:rPr lang="sv-SE" sz="1800" dirty="0" err="1">
                <a:solidFill>
                  <a:schemeClr val="bg1">
                    <a:lumMod val="75000"/>
                  </a:schemeClr>
                </a:solidFill>
              </a:rPr>
              <a:t>we</a:t>
            </a:r>
            <a:r>
              <a:rPr lang="sv-SE" sz="1800" dirty="0">
                <a:solidFill>
                  <a:schemeClr val="bg1">
                    <a:lumMod val="75000"/>
                  </a:schemeClr>
                </a:solidFill>
              </a:rPr>
              <a:t> </a:t>
            </a:r>
            <a:r>
              <a:rPr lang="sv-SE" sz="1800" dirty="0" err="1">
                <a:solidFill>
                  <a:schemeClr val="bg1">
                    <a:lumMod val="75000"/>
                  </a:schemeClr>
                </a:solidFill>
              </a:rPr>
              <a:t>have</a:t>
            </a:r>
            <a:r>
              <a:rPr lang="sv-SE" sz="1800" dirty="0">
                <a:solidFill>
                  <a:schemeClr val="bg1">
                    <a:lumMod val="75000"/>
                  </a:schemeClr>
                </a:solidFill>
              </a:rPr>
              <a:t> a session </a:t>
            </a:r>
            <a:r>
              <a:rPr lang="sv-SE" sz="1800" dirty="0" err="1">
                <a:solidFill>
                  <a:schemeClr val="bg1">
                    <a:lumMod val="75000"/>
                  </a:schemeClr>
                </a:solidFill>
              </a:rPr>
              <a:t>with</a:t>
            </a:r>
            <a:r>
              <a:rPr lang="sv-SE" sz="1800" dirty="0">
                <a:solidFill>
                  <a:schemeClr val="bg1">
                    <a:lumMod val="75000"/>
                  </a:schemeClr>
                </a:solidFill>
              </a:rPr>
              <a:t> Försäkringskassan </a:t>
            </a:r>
            <a:r>
              <a:rPr lang="sv-SE" sz="1800" dirty="0" err="1">
                <a:solidFill>
                  <a:schemeClr val="bg1">
                    <a:lumMod val="75000"/>
                  </a:schemeClr>
                </a:solidFill>
              </a:rPr>
              <a:t>this</a:t>
            </a:r>
            <a:r>
              <a:rPr lang="sv-SE" sz="1800" dirty="0">
                <a:solidFill>
                  <a:schemeClr val="bg1">
                    <a:lumMod val="75000"/>
                  </a:schemeClr>
                </a:solidFill>
              </a:rPr>
              <a:t> </a:t>
            </a:r>
            <a:r>
              <a:rPr lang="sv-SE" sz="1800" dirty="0" err="1">
                <a:solidFill>
                  <a:schemeClr val="bg1">
                    <a:lumMod val="75000"/>
                  </a:schemeClr>
                </a:solidFill>
              </a:rPr>
              <a:t>afternoon</a:t>
            </a:r>
            <a:r>
              <a:rPr lang="sv-SE" dirty="0">
                <a:solidFill>
                  <a:schemeClr val="bg1">
                    <a:lumMod val="75000"/>
                  </a:schemeClr>
                </a:solidFill>
              </a:rPr>
              <a:t>)</a:t>
            </a:r>
          </a:p>
          <a:p>
            <a:r>
              <a:rPr lang="sv-SE" dirty="0" err="1"/>
              <a:t>Performance</a:t>
            </a:r>
            <a:r>
              <a:rPr lang="sv-SE" dirty="0"/>
              <a:t> in </a:t>
            </a:r>
            <a:r>
              <a:rPr lang="sv-SE" dirty="0" err="1"/>
              <a:t>practice</a:t>
            </a:r>
            <a:endParaRPr lang="sv-SE" dirty="0"/>
          </a:p>
        </p:txBody>
      </p:sp>
      <p:sp>
        <p:nvSpPr>
          <p:cNvPr id="4" name="Platshållare för bildnummer 3">
            <a:extLst>
              <a:ext uri="{FF2B5EF4-FFF2-40B4-BE49-F238E27FC236}">
                <a16:creationId xmlns:a16="http://schemas.microsoft.com/office/drawing/2014/main" id="{78741500-510D-201A-0AE5-8171B1F4D487}"/>
              </a:ext>
            </a:extLst>
          </p:cNvPr>
          <p:cNvSpPr>
            <a:spLocks noGrp="1"/>
          </p:cNvSpPr>
          <p:nvPr>
            <p:ph type="sldNum" sz="quarter" idx="12"/>
          </p:nvPr>
        </p:nvSpPr>
        <p:spPr/>
        <p:txBody>
          <a:bodyPr/>
          <a:lstStyle/>
          <a:p>
            <a:fld id="{B3284CE9-EFAB-9F4B-868A-1F02DB69B64D}" type="slidenum">
              <a:rPr lang="en-GB" smtClean="0"/>
              <a:pPr/>
              <a:t>2</a:t>
            </a:fld>
            <a:endParaRPr lang="en-GB"/>
          </a:p>
        </p:txBody>
      </p:sp>
    </p:spTree>
    <p:extLst>
      <p:ext uri="{BB962C8B-B14F-4D97-AF65-F5344CB8AC3E}">
        <p14:creationId xmlns:p14="http://schemas.microsoft.com/office/powerpoint/2010/main" val="10909382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92B83-2CC8-DB4C-9652-96790CAE9046}"/>
              </a:ext>
            </a:extLst>
          </p:cNvPr>
          <p:cNvSpPr>
            <a:spLocks noGrp="1"/>
          </p:cNvSpPr>
          <p:nvPr>
            <p:ph type="title"/>
          </p:nvPr>
        </p:nvSpPr>
        <p:spPr/>
        <p:txBody>
          <a:bodyPr/>
          <a:lstStyle/>
          <a:p>
            <a:r>
              <a:rPr lang="sv-SE" dirty="0" err="1"/>
              <a:t>Example</a:t>
            </a:r>
            <a:r>
              <a:rPr lang="sv-SE" dirty="0"/>
              <a:t>: Mobile </a:t>
            </a:r>
            <a:r>
              <a:rPr lang="sv-SE" dirty="0" err="1"/>
              <a:t>safety</a:t>
            </a:r>
            <a:r>
              <a:rPr lang="sv-SE" dirty="0"/>
              <a:t> </a:t>
            </a:r>
            <a:r>
              <a:rPr lang="sv-SE" dirty="0" err="1"/>
              <a:t>button</a:t>
            </a:r>
            <a:endParaRPr lang="sv-SE" dirty="0"/>
          </a:p>
        </p:txBody>
      </p:sp>
      <p:sp>
        <p:nvSpPr>
          <p:cNvPr id="3" name="Content Placeholder 2">
            <a:extLst>
              <a:ext uri="{FF2B5EF4-FFF2-40B4-BE49-F238E27FC236}">
                <a16:creationId xmlns:a16="http://schemas.microsoft.com/office/drawing/2014/main" id="{5143817D-2634-9547-BDEB-B2D1CC1F5970}"/>
              </a:ext>
            </a:extLst>
          </p:cNvPr>
          <p:cNvSpPr>
            <a:spLocks noGrp="1"/>
          </p:cNvSpPr>
          <p:nvPr>
            <p:ph idx="1"/>
          </p:nvPr>
        </p:nvSpPr>
        <p:spPr/>
        <p:txBody>
          <a:bodyPr/>
          <a:lstStyle/>
          <a:p>
            <a:r>
              <a:rPr lang="sv-SE" dirty="0"/>
              <a:t>Fall-</a:t>
            </a:r>
            <a:r>
              <a:rPr lang="sv-SE" dirty="0" err="1"/>
              <a:t>detector</a:t>
            </a:r>
            <a:endParaRPr lang="sv-SE" dirty="0"/>
          </a:p>
          <a:p>
            <a:pPr lvl="1"/>
            <a:r>
              <a:rPr lang="sv-SE" dirty="0"/>
              <a:t>Triggers alarm</a:t>
            </a:r>
          </a:p>
          <a:p>
            <a:pPr lvl="1"/>
            <a:r>
              <a:rPr lang="sv-SE" dirty="0" err="1"/>
              <a:t>Sends</a:t>
            </a:r>
            <a:r>
              <a:rPr lang="sv-SE" dirty="0"/>
              <a:t> GPS position to </a:t>
            </a:r>
            <a:r>
              <a:rPr lang="sv-SE" dirty="0" err="1"/>
              <a:t>carer</a:t>
            </a:r>
            <a:endParaRPr lang="sv-SE" dirty="0"/>
          </a:p>
          <a:p>
            <a:r>
              <a:rPr lang="sv-SE" dirty="0"/>
              <a:t>Verbal </a:t>
            </a:r>
            <a:r>
              <a:rPr lang="sv-SE" dirty="0" err="1"/>
              <a:t>instructions</a:t>
            </a:r>
            <a:r>
              <a:rPr lang="sv-SE" dirty="0"/>
              <a:t> to </a:t>
            </a:r>
            <a:r>
              <a:rPr lang="sv-SE" dirty="0" err="1"/>
              <a:t>calm</a:t>
            </a:r>
            <a:r>
              <a:rPr lang="sv-SE" dirty="0"/>
              <a:t> patient</a:t>
            </a:r>
          </a:p>
          <a:p>
            <a:pPr lvl="1"/>
            <a:r>
              <a:rPr lang="sv-SE" dirty="0"/>
              <a:t>Live </a:t>
            </a:r>
            <a:r>
              <a:rPr lang="sv-SE" dirty="0" err="1"/>
              <a:t>communication</a:t>
            </a:r>
            <a:r>
              <a:rPr lang="sv-SE" dirty="0"/>
              <a:t> </a:t>
            </a:r>
            <a:r>
              <a:rPr lang="sv-SE" dirty="0" err="1"/>
              <a:t>if</a:t>
            </a:r>
            <a:r>
              <a:rPr lang="sv-SE" dirty="0"/>
              <a:t> </a:t>
            </a:r>
            <a:r>
              <a:rPr lang="sv-SE" dirty="0" err="1"/>
              <a:t>possible</a:t>
            </a:r>
            <a:endParaRPr lang="sv-SE" dirty="0"/>
          </a:p>
          <a:p>
            <a:r>
              <a:rPr lang="sv-SE" dirty="0"/>
              <a:t>Verbal </a:t>
            </a:r>
            <a:r>
              <a:rPr lang="sv-SE" dirty="0" err="1"/>
              <a:t>instructions</a:t>
            </a:r>
            <a:r>
              <a:rPr lang="sv-SE" dirty="0"/>
              <a:t> to </a:t>
            </a:r>
            <a:r>
              <a:rPr lang="sv-SE" dirty="0" err="1"/>
              <a:t>onlookers</a:t>
            </a:r>
            <a:endParaRPr lang="sv-SE" dirty="0"/>
          </a:p>
          <a:p>
            <a:pPr lvl="1"/>
            <a:r>
              <a:rPr lang="sv-SE" dirty="0"/>
              <a:t>Special </a:t>
            </a:r>
            <a:r>
              <a:rPr lang="sv-SE" dirty="0" err="1"/>
              <a:t>conditions</a:t>
            </a:r>
            <a:r>
              <a:rPr lang="sv-SE" dirty="0"/>
              <a:t>, medicine, CPR, etc.</a:t>
            </a:r>
          </a:p>
        </p:txBody>
      </p:sp>
      <p:sp>
        <p:nvSpPr>
          <p:cNvPr id="4" name="Slide Number Placeholder 3">
            <a:extLst>
              <a:ext uri="{FF2B5EF4-FFF2-40B4-BE49-F238E27FC236}">
                <a16:creationId xmlns:a16="http://schemas.microsoft.com/office/drawing/2014/main" id="{C7FB4666-63E1-6942-9C28-ADEF10599D28}"/>
              </a:ext>
            </a:extLst>
          </p:cNvPr>
          <p:cNvSpPr>
            <a:spLocks noGrp="1"/>
          </p:cNvSpPr>
          <p:nvPr>
            <p:ph type="sldNum" sz="quarter" idx="4294967295"/>
          </p:nvPr>
        </p:nvSpPr>
        <p:spPr>
          <a:xfrm>
            <a:off x="11053763" y="6886575"/>
            <a:ext cx="1138237" cy="365125"/>
          </a:xfrm>
        </p:spPr>
        <p:txBody>
          <a:bodyPr/>
          <a:lstStyle/>
          <a:p>
            <a:fld id="{F709271A-DC25-624B-929E-1AC15442A3A2}" type="slidenum">
              <a:rPr lang="en-US" altLang="x-none" smtClean="0"/>
              <a:pPr/>
              <a:t>3</a:t>
            </a:fld>
            <a:endParaRPr lang="en-US" altLang="x-none"/>
          </a:p>
        </p:txBody>
      </p:sp>
      <p:pic>
        <p:nvPicPr>
          <p:cNvPr id="5" name="Picture 4">
            <a:extLst>
              <a:ext uri="{FF2B5EF4-FFF2-40B4-BE49-F238E27FC236}">
                <a16:creationId xmlns:a16="http://schemas.microsoft.com/office/drawing/2014/main" id="{5107C234-432A-C249-A457-471846EF67EB}"/>
              </a:ext>
            </a:extLst>
          </p:cNvPr>
          <p:cNvPicPr>
            <a:picLocks noChangeAspect="1"/>
          </p:cNvPicPr>
          <p:nvPr/>
        </p:nvPicPr>
        <p:blipFill>
          <a:blip r:embed="rId2"/>
          <a:stretch>
            <a:fillRect/>
          </a:stretch>
        </p:blipFill>
        <p:spPr>
          <a:xfrm>
            <a:off x="7906106" y="914311"/>
            <a:ext cx="1742493" cy="4851400"/>
          </a:xfrm>
          <a:prstGeom prst="rect">
            <a:avLst/>
          </a:prstGeom>
        </p:spPr>
      </p:pic>
    </p:spTree>
    <p:extLst>
      <p:ext uri="{BB962C8B-B14F-4D97-AF65-F5344CB8AC3E}">
        <p14:creationId xmlns:p14="http://schemas.microsoft.com/office/powerpoint/2010/main" val="41082724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ubrik 4">
            <a:extLst>
              <a:ext uri="{FF2B5EF4-FFF2-40B4-BE49-F238E27FC236}">
                <a16:creationId xmlns:a16="http://schemas.microsoft.com/office/drawing/2014/main" id="{10C35C68-E73F-F092-7E28-470AB3A5738F}"/>
              </a:ext>
            </a:extLst>
          </p:cNvPr>
          <p:cNvSpPr>
            <a:spLocks noGrp="1"/>
          </p:cNvSpPr>
          <p:nvPr>
            <p:ph type="title"/>
          </p:nvPr>
        </p:nvSpPr>
        <p:spPr/>
        <p:txBody>
          <a:bodyPr/>
          <a:lstStyle/>
          <a:p>
            <a:r>
              <a:rPr lang="sv-SE" dirty="0" err="1"/>
              <a:t>What</a:t>
            </a:r>
            <a:r>
              <a:rPr lang="sv-SE" dirty="0"/>
              <a:t> </a:t>
            </a:r>
            <a:r>
              <a:rPr lang="sv-SE" dirty="0" err="1"/>
              <a:t>needs</a:t>
            </a:r>
            <a:r>
              <a:rPr lang="sv-SE" dirty="0"/>
              <a:t> to be </a:t>
            </a:r>
            <a:r>
              <a:rPr lang="sv-SE" dirty="0" err="1"/>
              <a:t>available</a:t>
            </a:r>
            <a:r>
              <a:rPr lang="sv-SE" dirty="0"/>
              <a:t> at all </a:t>
            </a:r>
            <a:r>
              <a:rPr lang="sv-SE" dirty="0" err="1"/>
              <a:t>times</a:t>
            </a:r>
            <a:r>
              <a:rPr lang="sv-SE" dirty="0"/>
              <a:t>?</a:t>
            </a:r>
          </a:p>
        </p:txBody>
      </p:sp>
      <p:sp>
        <p:nvSpPr>
          <p:cNvPr id="6" name="Platshållare för text 5">
            <a:extLst>
              <a:ext uri="{FF2B5EF4-FFF2-40B4-BE49-F238E27FC236}">
                <a16:creationId xmlns:a16="http://schemas.microsoft.com/office/drawing/2014/main" id="{0808CEC4-AF5B-F8E3-86FA-13BE2041B30C}"/>
              </a:ext>
            </a:extLst>
          </p:cNvPr>
          <p:cNvSpPr>
            <a:spLocks noGrp="1"/>
          </p:cNvSpPr>
          <p:nvPr>
            <p:ph type="body" idx="1"/>
          </p:nvPr>
        </p:nvSpPr>
        <p:spPr/>
        <p:txBody>
          <a:bodyPr/>
          <a:lstStyle/>
          <a:p>
            <a:r>
              <a:rPr lang="sv-SE" dirty="0"/>
              <a:t>Features, </a:t>
            </a:r>
            <a:r>
              <a:rPr lang="sv-SE" dirty="0" err="1"/>
              <a:t>Functions</a:t>
            </a:r>
            <a:r>
              <a:rPr lang="sv-SE" dirty="0"/>
              <a:t>, </a:t>
            </a:r>
            <a:r>
              <a:rPr lang="sv-SE" dirty="0" err="1"/>
              <a:t>Degraded</a:t>
            </a:r>
            <a:r>
              <a:rPr lang="sv-SE" dirty="0"/>
              <a:t> </a:t>
            </a:r>
            <a:r>
              <a:rPr lang="sv-SE" dirty="0" err="1"/>
              <a:t>functions</a:t>
            </a:r>
            <a:r>
              <a:rPr lang="sv-SE" dirty="0"/>
              <a:t>…?</a:t>
            </a:r>
          </a:p>
        </p:txBody>
      </p:sp>
      <p:sp>
        <p:nvSpPr>
          <p:cNvPr id="4" name="Platshållare för bildnummer 3">
            <a:extLst>
              <a:ext uri="{FF2B5EF4-FFF2-40B4-BE49-F238E27FC236}">
                <a16:creationId xmlns:a16="http://schemas.microsoft.com/office/drawing/2014/main" id="{F7D4A367-6557-23E1-0E9B-30AAEBA3A2ED}"/>
              </a:ext>
            </a:extLst>
          </p:cNvPr>
          <p:cNvSpPr>
            <a:spLocks noGrp="1"/>
          </p:cNvSpPr>
          <p:nvPr>
            <p:ph type="sldNum" sz="quarter" idx="12"/>
          </p:nvPr>
        </p:nvSpPr>
        <p:spPr/>
        <p:txBody>
          <a:bodyPr/>
          <a:lstStyle/>
          <a:p>
            <a:fld id="{B3284CE9-EFAB-9F4B-868A-1F02DB69B64D}" type="slidenum">
              <a:rPr lang="en-GB" smtClean="0"/>
              <a:pPr/>
              <a:t>4</a:t>
            </a:fld>
            <a:endParaRPr lang="en-GB"/>
          </a:p>
        </p:txBody>
      </p:sp>
    </p:spTree>
    <p:extLst>
      <p:ext uri="{BB962C8B-B14F-4D97-AF65-F5344CB8AC3E}">
        <p14:creationId xmlns:p14="http://schemas.microsoft.com/office/powerpoint/2010/main" val="452680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2D2A9625-2134-FC22-A30C-E416306FB53E}"/>
              </a:ext>
            </a:extLst>
          </p:cNvPr>
          <p:cNvSpPr>
            <a:spLocks noGrp="1"/>
          </p:cNvSpPr>
          <p:nvPr>
            <p:ph type="title"/>
          </p:nvPr>
        </p:nvSpPr>
        <p:spPr/>
        <p:txBody>
          <a:bodyPr/>
          <a:lstStyle/>
          <a:p>
            <a:r>
              <a:rPr lang="sv-SE" dirty="0" err="1"/>
              <a:t>Implications</a:t>
            </a:r>
            <a:r>
              <a:rPr lang="sv-SE" dirty="0"/>
              <a:t> in </a:t>
            </a:r>
            <a:r>
              <a:rPr lang="sv-SE" dirty="0" err="1"/>
              <a:t>code</a:t>
            </a:r>
            <a:r>
              <a:rPr lang="sv-SE" dirty="0"/>
              <a:t>?</a:t>
            </a:r>
          </a:p>
        </p:txBody>
      </p:sp>
      <p:sp>
        <p:nvSpPr>
          <p:cNvPr id="3" name="Platshållare för text 2">
            <a:extLst>
              <a:ext uri="{FF2B5EF4-FFF2-40B4-BE49-F238E27FC236}">
                <a16:creationId xmlns:a16="http://schemas.microsoft.com/office/drawing/2014/main" id="{8424DFEF-12FB-C4A2-151C-7A4CBEFCB637}"/>
              </a:ext>
            </a:extLst>
          </p:cNvPr>
          <p:cNvSpPr>
            <a:spLocks noGrp="1"/>
          </p:cNvSpPr>
          <p:nvPr>
            <p:ph type="body" idx="1"/>
          </p:nvPr>
        </p:nvSpPr>
        <p:spPr/>
        <p:txBody>
          <a:bodyPr/>
          <a:lstStyle/>
          <a:p>
            <a:r>
              <a:rPr lang="sv-SE" dirty="0" err="1"/>
              <a:t>Architectural</a:t>
            </a:r>
            <a:r>
              <a:rPr lang="sv-SE" dirty="0"/>
              <a:t> elements, System / Hardware, </a:t>
            </a:r>
            <a:r>
              <a:rPr lang="sv-SE" dirty="0" err="1"/>
              <a:t>Sourcecode</a:t>
            </a:r>
            <a:r>
              <a:rPr lang="sv-SE" dirty="0"/>
              <a:t>?</a:t>
            </a:r>
          </a:p>
        </p:txBody>
      </p:sp>
      <p:sp>
        <p:nvSpPr>
          <p:cNvPr id="4" name="Platshållare för bildnummer 3">
            <a:extLst>
              <a:ext uri="{FF2B5EF4-FFF2-40B4-BE49-F238E27FC236}">
                <a16:creationId xmlns:a16="http://schemas.microsoft.com/office/drawing/2014/main" id="{A877B901-8790-5E81-939F-CD87A358AFE7}"/>
              </a:ext>
            </a:extLst>
          </p:cNvPr>
          <p:cNvSpPr>
            <a:spLocks noGrp="1"/>
          </p:cNvSpPr>
          <p:nvPr>
            <p:ph type="sldNum" sz="quarter" idx="12"/>
          </p:nvPr>
        </p:nvSpPr>
        <p:spPr/>
        <p:txBody>
          <a:bodyPr/>
          <a:lstStyle/>
          <a:p>
            <a:fld id="{B3284CE9-EFAB-9F4B-868A-1F02DB69B64D}" type="slidenum">
              <a:rPr lang="en-GB" smtClean="0"/>
              <a:pPr/>
              <a:t>5</a:t>
            </a:fld>
            <a:endParaRPr lang="en-GB"/>
          </a:p>
        </p:txBody>
      </p:sp>
    </p:spTree>
    <p:extLst>
      <p:ext uri="{BB962C8B-B14F-4D97-AF65-F5344CB8AC3E}">
        <p14:creationId xmlns:p14="http://schemas.microsoft.com/office/powerpoint/2010/main" val="3371155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ubrik 5">
            <a:extLst>
              <a:ext uri="{FF2B5EF4-FFF2-40B4-BE49-F238E27FC236}">
                <a16:creationId xmlns:a16="http://schemas.microsoft.com/office/drawing/2014/main" id="{B36ACD17-AFD0-A177-924E-498B8DFA8314}"/>
              </a:ext>
            </a:extLst>
          </p:cNvPr>
          <p:cNvSpPr>
            <a:spLocks noGrp="1"/>
          </p:cNvSpPr>
          <p:nvPr>
            <p:ph type="title"/>
          </p:nvPr>
        </p:nvSpPr>
        <p:spPr/>
        <p:txBody>
          <a:bodyPr/>
          <a:lstStyle/>
          <a:p>
            <a:endParaRPr lang="sv-SE"/>
          </a:p>
        </p:txBody>
      </p:sp>
      <p:sp>
        <p:nvSpPr>
          <p:cNvPr id="7" name="Platshållare för innehåll 6">
            <a:extLst>
              <a:ext uri="{FF2B5EF4-FFF2-40B4-BE49-F238E27FC236}">
                <a16:creationId xmlns:a16="http://schemas.microsoft.com/office/drawing/2014/main" id="{65E43AA9-445E-DB42-A2F0-BD484EAA1A41}"/>
              </a:ext>
            </a:extLst>
          </p:cNvPr>
          <p:cNvSpPr>
            <a:spLocks noGrp="1"/>
          </p:cNvSpPr>
          <p:nvPr>
            <p:ph idx="1"/>
          </p:nvPr>
        </p:nvSpPr>
        <p:spPr/>
        <p:txBody>
          <a:bodyPr/>
          <a:lstStyle/>
          <a:p>
            <a:endParaRPr lang="sv-SE"/>
          </a:p>
        </p:txBody>
      </p:sp>
      <p:sp>
        <p:nvSpPr>
          <p:cNvPr id="4" name="Platshållare för bildnummer 3">
            <a:extLst>
              <a:ext uri="{FF2B5EF4-FFF2-40B4-BE49-F238E27FC236}">
                <a16:creationId xmlns:a16="http://schemas.microsoft.com/office/drawing/2014/main" id="{6BCB6DE2-8873-8243-0812-68D68750E0C4}"/>
              </a:ext>
            </a:extLst>
          </p:cNvPr>
          <p:cNvSpPr>
            <a:spLocks noGrp="1"/>
          </p:cNvSpPr>
          <p:nvPr>
            <p:ph type="sldNum" sz="quarter" idx="12"/>
          </p:nvPr>
        </p:nvSpPr>
        <p:spPr/>
        <p:txBody>
          <a:bodyPr/>
          <a:lstStyle/>
          <a:p>
            <a:fld id="{B3284CE9-EFAB-9F4B-868A-1F02DB69B64D}" type="slidenum">
              <a:rPr lang="en-GB" smtClean="0"/>
              <a:pPr/>
              <a:t>6</a:t>
            </a:fld>
            <a:endParaRPr lang="en-GB"/>
          </a:p>
        </p:txBody>
      </p:sp>
      <p:pic>
        <p:nvPicPr>
          <p:cNvPr id="1030" name="Picture 6" descr="Raid WoW Wallpaper, HD Games 4K Wallpapers, Images, Photos and Background -  Wallpapers Den">
            <a:extLst>
              <a:ext uri="{FF2B5EF4-FFF2-40B4-BE49-F238E27FC236}">
                <a16:creationId xmlns:a16="http://schemas.microsoft.com/office/drawing/2014/main" id="{651898CD-2631-7E4E-FB1C-E2C26413BF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World of Warcraft - Wowpedia - Your wiki guide to the World of Warcraft">
            <a:extLst>
              <a:ext uri="{FF2B5EF4-FFF2-40B4-BE49-F238E27FC236}">
                <a16:creationId xmlns:a16="http://schemas.microsoft.com/office/drawing/2014/main" id="{17BB54AA-FDEF-7BF4-5BA3-089396EF98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023" y="164717"/>
            <a:ext cx="2991277" cy="1195732"/>
          </a:xfrm>
          <a:prstGeom prst="rect">
            <a:avLst/>
          </a:prstGeom>
          <a:noFill/>
          <a:extLst>
            <a:ext uri="{909E8E84-426E-40DD-AFC4-6F175D3DCCD1}">
              <a14:hiddenFill xmlns:a14="http://schemas.microsoft.com/office/drawing/2010/main">
                <a:solidFill>
                  <a:srgbClr val="FFFFFF"/>
                </a:solidFill>
              </a14:hiddenFill>
            </a:ext>
          </a:extLst>
        </p:spPr>
      </p:pic>
      <p:sp>
        <p:nvSpPr>
          <p:cNvPr id="5" name="textruta 4">
            <a:extLst>
              <a:ext uri="{FF2B5EF4-FFF2-40B4-BE49-F238E27FC236}">
                <a16:creationId xmlns:a16="http://schemas.microsoft.com/office/drawing/2014/main" id="{0F89EFC2-2189-61BC-E518-4184E5B56033}"/>
              </a:ext>
            </a:extLst>
          </p:cNvPr>
          <p:cNvSpPr txBox="1"/>
          <p:nvPr/>
        </p:nvSpPr>
        <p:spPr>
          <a:xfrm>
            <a:off x="665327" y="1146797"/>
            <a:ext cx="2106667" cy="584775"/>
          </a:xfrm>
          <a:prstGeom prst="rect">
            <a:avLst/>
          </a:prstGeom>
          <a:noFill/>
        </p:spPr>
        <p:txBody>
          <a:bodyPr wrap="none" rtlCol="0">
            <a:spAutoFit/>
          </a:bodyPr>
          <a:lstStyle/>
          <a:p>
            <a:r>
              <a:rPr lang="sv-SE" sz="3200" dirty="0" err="1">
                <a:solidFill>
                  <a:srgbClr val="FFC000"/>
                </a:solidFill>
                <a:effectLst>
                  <a:outerShdw blurRad="38100" dist="38100" dir="2700000" algn="tl">
                    <a:srgbClr val="000000">
                      <a:alpha val="43137"/>
                    </a:srgbClr>
                  </a:outerShdw>
                </a:effectLst>
                <a:latin typeface="LifeCraft" pitchFamily="2" charset="0"/>
              </a:rPr>
              <a:t>Modifiability</a:t>
            </a:r>
            <a:endParaRPr lang="sv-SE" sz="3200" dirty="0">
              <a:solidFill>
                <a:srgbClr val="FFC000"/>
              </a:solidFill>
              <a:effectLst>
                <a:outerShdw blurRad="38100" dist="38100" dir="2700000" algn="tl">
                  <a:srgbClr val="000000">
                    <a:alpha val="43137"/>
                  </a:srgbClr>
                </a:outerShdw>
              </a:effectLst>
              <a:latin typeface="LifeCraft" pitchFamily="2" charset="0"/>
            </a:endParaRPr>
          </a:p>
        </p:txBody>
      </p:sp>
    </p:spTree>
    <p:extLst>
      <p:ext uri="{BB962C8B-B14F-4D97-AF65-F5344CB8AC3E}">
        <p14:creationId xmlns:p14="http://schemas.microsoft.com/office/powerpoint/2010/main" val="1062953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CFACCCD8-B7F3-EF45-49F3-1C315753D7BD}"/>
              </a:ext>
            </a:extLst>
          </p:cNvPr>
          <p:cNvSpPr>
            <a:spLocks noGrp="1"/>
          </p:cNvSpPr>
          <p:nvPr>
            <p:ph type="title"/>
          </p:nvPr>
        </p:nvSpPr>
        <p:spPr/>
        <p:txBody>
          <a:bodyPr/>
          <a:lstStyle/>
          <a:p>
            <a:r>
              <a:rPr lang="sv-SE" dirty="0" err="1"/>
              <a:t>Modifiability</a:t>
            </a:r>
            <a:r>
              <a:rPr lang="sv-SE" dirty="0"/>
              <a:t> in a game </a:t>
            </a:r>
            <a:r>
              <a:rPr lang="sv-SE" dirty="0" err="1"/>
              <a:t>that</a:t>
            </a:r>
            <a:r>
              <a:rPr lang="sv-SE" dirty="0"/>
              <a:t> </a:t>
            </a:r>
            <a:r>
              <a:rPr lang="sv-SE" dirty="0" err="1"/>
              <a:t>lives</a:t>
            </a:r>
            <a:r>
              <a:rPr lang="sv-SE" dirty="0"/>
              <a:t> </a:t>
            </a:r>
            <a:r>
              <a:rPr lang="sv-SE" dirty="0" err="1"/>
              <a:t>decades</a:t>
            </a:r>
            <a:r>
              <a:rPr lang="sv-SE" dirty="0"/>
              <a:t>?</a:t>
            </a:r>
          </a:p>
        </p:txBody>
      </p:sp>
      <p:sp>
        <p:nvSpPr>
          <p:cNvPr id="3" name="Platshållare för innehåll 2">
            <a:extLst>
              <a:ext uri="{FF2B5EF4-FFF2-40B4-BE49-F238E27FC236}">
                <a16:creationId xmlns:a16="http://schemas.microsoft.com/office/drawing/2014/main" id="{50E16604-A066-4DD9-9075-61522F623BF4}"/>
              </a:ext>
            </a:extLst>
          </p:cNvPr>
          <p:cNvSpPr>
            <a:spLocks noGrp="1"/>
          </p:cNvSpPr>
          <p:nvPr>
            <p:ph idx="1"/>
          </p:nvPr>
        </p:nvSpPr>
        <p:spPr/>
        <p:txBody>
          <a:bodyPr/>
          <a:lstStyle/>
          <a:p>
            <a:r>
              <a:rPr lang="sv-SE" dirty="0" err="1"/>
              <a:t>Sepration</a:t>
            </a:r>
            <a:r>
              <a:rPr lang="sv-SE" dirty="0"/>
              <a:t> </a:t>
            </a:r>
            <a:r>
              <a:rPr lang="sv-SE" dirty="0" err="1"/>
              <a:t>of</a:t>
            </a:r>
            <a:r>
              <a:rPr lang="sv-SE" dirty="0"/>
              <a:t> </a:t>
            </a:r>
            <a:r>
              <a:rPr lang="sv-SE" dirty="0" err="1"/>
              <a:t>concerns</a:t>
            </a:r>
            <a:r>
              <a:rPr lang="sv-SE" dirty="0"/>
              <a:t> – </a:t>
            </a:r>
            <a:r>
              <a:rPr lang="sv-SE" dirty="0" err="1"/>
              <a:t>Modular</a:t>
            </a:r>
            <a:r>
              <a:rPr lang="sv-SE" dirty="0"/>
              <a:t> design</a:t>
            </a:r>
          </a:p>
          <a:p>
            <a:pPr lvl="1"/>
            <a:r>
              <a:rPr lang="sv-SE" dirty="0"/>
              <a:t>Graphics </a:t>
            </a:r>
            <a:r>
              <a:rPr lang="sv-SE" dirty="0" err="1"/>
              <a:t>engine</a:t>
            </a:r>
            <a:endParaRPr lang="sv-SE" dirty="0"/>
          </a:p>
          <a:p>
            <a:pPr lvl="1"/>
            <a:r>
              <a:rPr lang="sv-SE" dirty="0"/>
              <a:t>Game </a:t>
            </a:r>
            <a:r>
              <a:rPr lang="sv-SE" dirty="0" err="1"/>
              <a:t>engine</a:t>
            </a:r>
            <a:endParaRPr lang="sv-SE" dirty="0"/>
          </a:p>
          <a:p>
            <a:pPr lvl="1"/>
            <a:r>
              <a:rPr lang="sv-SE" dirty="0"/>
              <a:t>Game </a:t>
            </a:r>
            <a:r>
              <a:rPr lang="sv-SE" dirty="0" err="1"/>
              <a:t>mechanisms</a:t>
            </a:r>
            <a:endParaRPr lang="sv-SE" dirty="0"/>
          </a:p>
          <a:p>
            <a:pPr lvl="1"/>
            <a:r>
              <a:rPr lang="sv-SE" dirty="0" err="1"/>
              <a:t>Quests</a:t>
            </a:r>
            <a:r>
              <a:rPr lang="sv-SE" dirty="0"/>
              <a:t> and Story</a:t>
            </a:r>
          </a:p>
          <a:p>
            <a:pPr lvl="1"/>
            <a:r>
              <a:rPr lang="sv-SE" dirty="0"/>
              <a:t>UI and Controls</a:t>
            </a:r>
          </a:p>
          <a:p>
            <a:r>
              <a:rPr lang="sv-SE" dirty="0" err="1"/>
              <a:t>Modifiability</a:t>
            </a:r>
            <a:r>
              <a:rPr lang="sv-SE" dirty="0"/>
              <a:t> from a </a:t>
            </a:r>
            <a:r>
              <a:rPr lang="sv-SE" dirty="0" err="1"/>
              <a:t>Performance</a:t>
            </a:r>
            <a:r>
              <a:rPr lang="sv-SE" dirty="0"/>
              <a:t> and </a:t>
            </a:r>
            <a:r>
              <a:rPr lang="sv-SE" dirty="0" err="1"/>
              <a:t>Scalability</a:t>
            </a:r>
            <a:r>
              <a:rPr lang="sv-SE" dirty="0"/>
              <a:t> </a:t>
            </a:r>
            <a:r>
              <a:rPr lang="sv-SE" dirty="0" err="1"/>
              <a:t>perspective</a:t>
            </a:r>
            <a:endParaRPr lang="sv-SE" dirty="0"/>
          </a:p>
          <a:p>
            <a:pPr lvl="1"/>
            <a:r>
              <a:rPr lang="sv-SE" dirty="0" err="1"/>
              <a:t>Bottlenecks</a:t>
            </a:r>
            <a:r>
              <a:rPr lang="sv-SE" dirty="0"/>
              <a:t> </a:t>
            </a:r>
            <a:r>
              <a:rPr lang="sv-SE" dirty="0" err="1"/>
              <a:t>scale</a:t>
            </a:r>
            <a:r>
              <a:rPr lang="sv-SE" dirty="0"/>
              <a:t> </a:t>
            </a:r>
            <a:r>
              <a:rPr lang="sv-SE" dirty="0" err="1"/>
              <a:t>independently</a:t>
            </a:r>
            <a:r>
              <a:rPr lang="sv-SE" dirty="0"/>
              <a:t> </a:t>
            </a:r>
            <a:r>
              <a:rPr lang="sv-SE" dirty="0" err="1"/>
              <a:t>of</a:t>
            </a:r>
            <a:r>
              <a:rPr lang="sv-SE" dirty="0"/>
              <a:t> game </a:t>
            </a:r>
            <a:r>
              <a:rPr lang="sv-SE" dirty="0" err="1"/>
              <a:t>mechanisms</a:t>
            </a:r>
            <a:endParaRPr lang="sv-SE" dirty="0"/>
          </a:p>
          <a:p>
            <a:pPr lvl="1"/>
            <a:endParaRPr lang="sv-SE" dirty="0"/>
          </a:p>
          <a:p>
            <a:pPr lvl="1"/>
            <a:endParaRPr lang="sv-SE" dirty="0"/>
          </a:p>
        </p:txBody>
      </p:sp>
      <p:sp>
        <p:nvSpPr>
          <p:cNvPr id="4" name="Platshållare för bildnummer 3">
            <a:extLst>
              <a:ext uri="{FF2B5EF4-FFF2-40B4-BE49-F238E27FC236}">
                <a16:creationId xmlns:a16="http://schemas.microsoft.com/office/drawing/2014/main" id="{9410E42E-F4B5-60A8-AA53-3CD9F09C3AF0}"/>
              </a:ext>
            </a:extLst>
          </p:cNvPr>
          <p:cNvSpPr>
            <a:spLocks noGrp="1"/>
          </p:cNvSpPr>
          <p:nvPr>
            <p:ph type="sldNum" sz="quarter" idx="12"/>
          </p:nvPr>
        </p:nvSpPr>
        <p:spPr/>
        <p:txBody>
          <a:bodyPr/>
          <a:lstStyle/>
          <a:p>
            <a:fld id="{B3284CE9-EFAB-9F4B-868A-1F02DB69B64D}" type="slidenum">
              <a:rPr lang="en-GB" smtClean="0"/>
              <a:pPr/>
              <a:t>7</a:t>
            </a:fld>
            <a:endParaRPr lang="en-GB"/>
          </a:p>
        </p:txBody>
      </p:sp>
    </p:spTree>
    <p:extLst>
      <p:ext uri="{BB962C8B-B14F-4D97-AF65-F5344CB8AC3E}">
        <p14:creationId xmlns:p14="http://schemas.microsoft.com/office/powerpoint/2010/main" val="1376258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3" name="Text Placeholder 2">
            <a:extLst>
              <a:ext uri="{FF2B5EF4-FFF2-40B4-BE49-F238E27FC236}">
                <a16:creationId xmlns:a16="http://schemas.microsoft.com/office/drawing/2014/main" id="{904249A3-F188-860E-C757-B1D5566083CC}"/>
              </a:ext>
            </a:extLst>
          </p:cNvPr>
          <p:cNvSpPr>
            <a:spLocks noGrp="1"/>
          </p:cNvSpPr>
          <p:nvPr>
            <p:ph type="body" idx="1"/>
          </p:nvPr>
        </p:nvSpPr>
        <p:spPr>
          <a:xfrm>
            <a:off x="557963" y="1273257"/>
            <a:ext cx="5158800" cy="823912"/>
          </a:xfrm>
        </p:spPr>
        <p:txBody>
          <a:bodyPr/>
          <a:lstStyle/>
          <a:p>
            <a:r>
              <a:rPr lang="en-US" dirty="0" err="1"/>
              <a:t>Memorizon</a:t>
            </a:r>
            <a:r>
              <a:rPr lang="en-US" dirty="0"/>
              <a:t> won Venture Cup 2014</a:t>
            </a:r>
          </a:p>
        </p:txBody>
      </p:sp>
      <p:sp>
        <p:nvSpPr>
          <p:cNvPr id="4" name="Platshållare för bildnummer 3">
            <a:extLst>
              <a:ext uri="{FF2B5EF4-FFF2-40B4-BE49-F238E27FC236}">
                <a16:creationId xmlns:a16="http://schemas.microsoft.com/office/drawing/2014/main" id="{83068A29-EA1A-5D97-5FBE-2241D7A26376}"/>
              </a:ext>
            </a:extLst>
          </p:cNvPr>
          <p:cNvSpPr>
            <a:spLocks noGrp="1"/>
          </p:cNvSpPr>
          <p:nvPr>
            <p:ph type="sldNum" sz="quarter" idx="12"/>
          </p:nvPr>
        </p:nvSpPr>
        <p:spPr>
          <a:xfrm>
            <a:off x="11641138" y="6508749"/>
            <a:ext cx="550862" cy="365125"/>
          </a:xfrm>
        </p:spPr>
        <p:txBody>
          <a:bodyPr anchor="ctr">
            <a:normAutofit/>
          </a:bodyPr>
          <a:lstStyle/>
          <a:p>
            <a:pPr>
              <a:spcAft>
                <a:spcPts val="600"/>
              </a:spcAft>
            </a:pPr>
            <a:fld id="{B3284CE9-EFAB-9F4B-868A-1F02DB69B64D}" type="slidenum">
              <a:rPr lang="en-GB" smtClean="0"/>
              <a:pPr>
                <a:spcAft>
                  <a:spcPts val="600"/>
                </a:spcAft>
              </a:pPr>
              <a:t>8</a:t>
            </a:fld>
            <a:endParaRPr lang="en-GB"/>
          </a:p>
        </p:txBody>
      </p:sp>
      <p:pic>
        <p:nvPicPr>
          <p:cNvPr id="1026" name="Picture 2" descr="Researchers category winners in regional finals - Luleå University of  Technology">
            <a:extLst>
              <a:ext uri="{FF2B5EF4-FFF2-40B4-BE49-F238E27FC236}">
                <a16:creationId xmlns:a16="http://schemas.microsoft.com/office/drawing/2014/main" id="{A389DD6C-62C7-011A-0A44-778F3A7891A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834" b="3"/>
          <a:stretch/>
        </p:blipFill>
        <p:spPr bwMode="auto">
          <a:xfrm>
            <a:off x="6096000" y="2095499"/>
            <a:ext cx="5158800" cy="4108690"/>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1035" name="Text Placeholder 4">
            <a:extLst>
              <a:ext uri="{FF2B5EF4-FFF2-40B4-BE49-F238E27FC236}">
                <a16:creationId xmlns:a16="http://schemas.microsoft.com/office/drawing/2014/main" id="{C0E4B674-B775-DA97-9EFC-BEB1C90602C1}"/>
              </a:ext>
            </a:extLst>
          </p:cNvPr>
          <p:cNvSpPr>
            <a:spLocks noGrp="1"/>
          </p:cNvSpPr>
          <p:nvPr>
            <p:ph type="body" sz="quarter" idx="3"/>
          </p:nvPr>
        </p:nvSpPr>
        <p:spPr>
          <a:xfrm>
            <a:off x="6193329" y="1271588"/>
            <a:ext cx="5158800" cy="823911"/>
          </a:xfrm>
        </p:spPr>
        <p:txBody>
          <a:bodyPr/>
          <a:lstStyle/>
          <a:p>
            <a:r>
              <a:rPr lang="en-US" dirty="0" err="1"/>
              <a:t>Sensorizon</a:t>
            </a:r>
            <a:r>
              <a:rPr lang="en-US" dirty="0"/>
              <a:t> won Venture Cup 2015</a:t>
            </a:r>
          </a:p>
        </p:txBody>
      </p:sp>
      <p:pic>
        <p:nvPicPr>
          <p:cNvPr id="8" name="Picture 4" descr="Memorizon vann i Venture cup -">
            <a:extLst>
              <a:ext uri="{FF2B5EF4-FFF2-40B4-BE49-F238E27FC236}">
                <a16:creationId xmlns:a16="http://schemas.microsoft.com/office/drawing/2014/main" id="{3DF341C5-A40A-A4E9-47B2-8F30A29D0EA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803" r="11963" b="-2"/>
          <a:stretch/>
        </p:blipFill>
        <p:spPr bwMode="auto">
          <a:xfrm>
            <a:off x="556018" y="2173451"/>
            <a:ext cx="5158800" cy="4108690"/>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pic>
        <p:nvPicPr>
          <p:cNvPr id="1030" name="Picture 6" descr="Demensvård. ”Senzorizon hjälper personalen vid särskilda boenden och inom hemtjänsten att bättre förstå vad som händer med personer med demens. På så vis kan de bättre planera vårdinsatserna”, säger Basel Kikhia.">
            <a:extLst>
              <a:ext uri="{FF2B5EF4-FFF2-40B4-BE49-F238E27FC236}">
                <a16:creationId xmlns:a16="http://schemas.microsoft.com/office/drawing/2014/main" id="{3EEFCD79-DEE3-4832-8401-6D492988D59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887"/>
          <a:stretch/>
        </p:blipFill>
        <p:spPr bwMode="auto">
          <a:xfrm>
            <a:off x="0" y="-1067"/>
            <a:ext cx="12192000" cy="6519864"/>
          </a:xfrm>
          <a:prstGeom prst="rect">
            <a:avLst/>
          </a:prstGeom>
          <a:noFill/>
          <a:extLst>
            <a:ext uri="{909E8E84-426E-40DD-AFC4-6F175D3DCCD1}">
              <a14:hiddenFill xmlns:a14="http://schemas.microsoft.com/office/drawing/2010/main">
                <a:solidFill>
                  <a:srgbClr val="FFFFFF"/>
                </a:solidFill>
              </a14:hiddenFill>
            </a:ext>
          </a:extLst>
        </p:spPr>
      </p:pic>
      <p:sp>
        <p:nvSpPr>
          <p:cNvPr id="5" name="Rubrik 4">
            <a:extLst>
              <a:ext uri="{FF2B5EF4-FFF2-40B4-BE49-F238E27FC236}">
                <a16:creationId xmlns:a16="http://schemas.microsoft.com/office/drawing/2014/main" id="{8EACA7E3-598E-E7F0-F45A-E062E2EBD36A}"/>
              </a:ext>
            </a:extLst>
          </p:cNvPr>
          <p:cNvSpPr>
            <a:spLocks noGrp="1"/>
          </p:cNvSpPr>
          <p:nvPr>
            <p:ph type="title"/>
          </p:nvPr>
        </p:nvSpPr>
        <p:spPr>
          <a:xfrm>
            <a:off x="432744" y="271935"/>
            <a:ext cx="5282074" cy="936625"/>
          </a:xfrm>
        </p:spPr>
        <p:txBody>
          <a:bodyPr anchor="ctr">
            <a:noAutofit/>
          </a:bodyPr>
          <a:lstStyle/>
          <a:p>
            <a:r>
              <a:rPr lang="sv-SE" dirty="0" err="1">
                <a:effectLst>
                  <a:outerShdw blurRad="38100" dist="38100" dir="2700000" algn="tl">
                    <a:srgbClr val="000000">
                      <a:alpha val="43137"/>
                    </a:srgbClr>
                  </a:outerShdw>
                </a:effectLst>
              </a:rPr>
              <a:t>Consequences</a:t>
            </a:r>
            <a:r>
              <a:rPr lang="sv-SE" dirty="0">
                <a:effectLst>
                  <a:outerShdw blurRad="38100" dist="38100" dir="2700000" algn="tl">
                    <a:srgbClr val="000000">
                      <a:alpha val="43137"/>
                    </a:srgbClr>
                  </a:outerShdw>
                </a:effectLst>
              </a:rPr>
              <a:t> </a:t>
            </a:r>
            <a:r>
              <a:rPr lang="sv-SE" dirty="0" err="1">
                <a:effectLst>
                  <a:outerShdw blurRad="38100" dist="38100" dir="2700000" algn="tl">
                    <a:srgbClr val="000000">
                      <a:alpha val="43137"/>
                    </a:srgbClr>
                  </a:outerShdw>
                </a:effectLst>
              </a:rPr>
              <a:t>of</a:t>
            </a:r>
            <a:r>
              <a:rPr lang="sv-SE" dirty="0">
                <a:effectLst>
                  <a:outerShdw blurRad="38100" dist="38100" dir="2700000" algn="tl">
                    <a:srgbClr val="000000">
                      <a:alpha val="43137"/>
                    </a:srgbClr>
                  </a:outerShdw>
                </a:effectLst>
              </a:rPr>
              <a:t> </a:t>
            </a:r>
            <a:r>
              <a:rPr lang="sv-SE" dirty="0" err="1">
                <a:effectLst>
                  <a:outerShdw blurRad="38100" dist="38100" dir="2700000" algn="tl">
                    <a:srgbClr val="000000">
                      <a:alpha val="43137"/>
                    </a:srgbClr>
                  </a:outerShdw>
                </a:effectLst>
              </a:rPr>
              <a:t>overdoing</a:t>
            </a:r>
            <a:r>
              <a:rPr lang="sv-SE" dirty="0">
                <a:effectLst>
                  <a:outerShdw blurRad="38100" dist="38100" dir="2700000" algn="tl">
                    <a:srgbClr val="000000">
                      <a:alpha val="43137"/>
                    </a:srgbClr>
                  </a:outerShdw>
                </a:effectLst>
              </a:rPr>
              <a:t> </a:t>
            </a:r>
            <a:r>
              <a:rPr lang="sv-SE" dirty="0" err="1">
                <a:effectLst>
                  <a:outerShdw blurRad="38100" dist="38100" dir="2700000" algn="tl">
                    <a:srgbClr val="000000">
                      <a:alpha val="43137"/>
                    </a:srgbClr>
                  </a:outerShdw>
                </a:effectLst>
              </a:rPr>
              <a:t>modifiability</a:t>
            </a:r>
            <a:endParaRPr lang="sv-SE"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443879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030"/>
                                        </p:tgtEl>
                                      </p:cBhvr>
                                    </p:animEffect>
                                    <p:set>
                                      <p:cBhvr>
                                        <p:cTn id="7" dur="1" fill="hold">
                                          <p:stCondLst>
                                            <p:cond delay="499"/>
                                          </p:stCondLst>
                                        </p:cTn>
                                        <p:tgtEl>
                                          <p:spTgt spid="10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9" name="Title 1">
            <a:extLst>
              <a:ext uri="{FF2B5EF4-FFF2-40B4-BE49-F238E27FC236}">
                <a16:creationId xmlns:a16="http://schemas.microsoft.com/office/drawing/2014/main" id="{31BD1904-F82E-3C66-78A6-1553927D60AB}"/>
              </a:ext>
            </a:extLst>
          </p:cNvPr>
          <p:cNvSpPr>
            <a:spLocks noGrp="1"/>
          </p:cNvSpPr>
          <p:nvPr>
            <p:ph type="title"/>
          </p:nvPr>
        </p:nvSpPr>
        <p:spPr>
          <a:xfrm>
            <a:off x="557962" y="260350"/>
            <a:ext cx="11393375" cy="936625"/>
          </a:xfrm>
        </p:spPr>
        <p:txBody>
          <a:bodyPr anchor="ctr">
            <a:normAutofit/>
          </a:bodyPr>
          <a:lstStyle/>
          <a:p>
            <a:r>
              <a:rPr lang="en-US" dirty="0"/>
              <a:t>Integrability – Smart Home technology – Why it’s not more popular</a:t>
            </a:r>
          </a:p>
        </p:txBody>
      </p:sp>
      <p:sp>
        <p:nvSpPr>
          <p:cNvPr id="2070" name="Content Placeholder 2">
            <a:extLst>
              <a:ext uri="{FF2B5EF4-FFF2-40B4-BE49-F238E27FC236}">
                <a16:creationId xmlns:a16="http://schemas.microsoft.com/office/drawing/2014/main" id="{3021ADA1-5F53-D033-A284-374BF0F8880B}"/>
              </a:ext>
            </a:extLst>
          </p:cNvPr>
          <p:cNvSpPr>
            <a:spLocks noGrp="1"/>
          </p:cNvSpPr>
          <p:nvPr>
            <p:ph sz="half" idx="1"/>
          </p:nvPr>
        </p:nvSpPr>
        <p:spPr>
          <a:xfrm>
            <a:off x="557620" y="1275589"/>
            <a:ext cx="5069458" cy="4961699"/>
          </a:xfrm>
        </p:spPr>
        <p:txBody>
          <a:bodyPr/>
          <a:lstStyle/>
          <a:p>
            <a:r>
              <a:rPr lang="en-US" dirty="0"/>
              <a:t>Benefits: </a:t>
            </a:r>
          </a:p>
          <a:p>
            <a:pPr lvl="1"/>
            <a:r>
              <a:rPr lang="en-US" dirty="0"/>
              <a:t>Safety, Sustainability, Convenience, etc.</a:t>
            </a:r>
          </a:p>
          <a:p>
            <a:r>
              <a:rPr lang="en-US" dirty="0"/>
              <a:t>Problems:</a:t>
            </a:r>
          </a:p>
          <a:p>
            <a:pPr lvl="1"/>
            <a:r>
              <a:rPr lang="en-US" dirty="0"/>
              <a:t>Different systems = many apps</a:t>
            </a:r>
          </a:p>
          <a:p>
            <a:pPr lvl="1"/>
            <a:r>
              <a:rPr lang="en-US" dirty="0"/>
              <a:t>A lot of data, few services</a:t>
            </a:r>
          </a:p>
          <a:p>
            <a:pPr lvl="1"/>
            <a:r>
              <a:rPr lang="en-US" dirty="0"/>
              <a:t>Trust, privacy, security</a:t>
            </a:r>
          </a:p>
          <a:p>
            <a:pPr lvl="1"/>
            <a:r>
              <a:rPr lang="en-US" dirty="0"/>
              <a:t>Requires a lot of hands-on to work</a:t>
            </a:r>
          </a:p>
          <a:p>
            <a:endParaRPr lang="en-US" dirty="0"/>
          </a:p>
        </p:txBody>
      </p:sp>
      <p:pic>
        <p:nvPicPr>
          <p:cNvPr id="2052" name="Picture 4" descr="Why Choose a Smart Home | Gadgets &amp; Benefits | CBVAR">
            <a:extLst>
              <a:ext uri="{FF2B5EF4-FFF2-40B4-BE49-F238E27FC236}">
                <a16:creationId xmlns:a16="http://schemas.microsoft.com/office/drawing/2014/main" id="{D9A554ED-53C9-6D23-DF5A-129F8EF4710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838093" y="1396346"/>
            <a:ext cx="6113245" cy="4065307"/>
          </a:xfrm>
          <a:prstGeom prst="rect">
            <a:avLst/>
          </a:prstGeom>
          <a:noFill/>
          <a:extLst>
            <a:ext uri="{909E8E84-426E-40DD-AFC4-6F175D3DCCD1}">
              <a14:hiddenFill xmlns:a14="http://schemas.microsoft.com/office/drawing/2010/main">
                <a:solidFill>
                  <a:srgbClr val="FFFFFF"/>
                </a:solidFill>
              </a14:hiddenFill>
            </a:ext>
          </a:extLst>
        </p:spPr>
      </p:pic>
      <p:sp>
        <p:nvSpPr>
          <p:cNvPr id="7" name="Platshållare för bildnummer 6">
            <a:extLst>
              <a:ext uri="{FF2B5EF4-FFF2-40B4-BE49-F238E27FC236}">
                <a16:creationId xmlns:a16="http://schemas.microsoft.com/office/drawing/2014/main" id="{A499E1C1-F531-3DAC-73A8-8ACE081B6A82}"/>
              </a:ext>
            </a:extLst>
          </p:cNvPr>
          <p:cNvSpPr>
            <a:spLocks noGrp="1"/>
          </p:cNvSpPr>
          <p:nvPr>
            <p:ph type="sldNum" sz="quarter" idx="12"/>
          </p:nvPr>
        </p:nvSpPr>
        <p:spPr>
          <a:xfrm>
            <a:off x="11641138" y="6508749"/>
            <a:ext cx="550862" cy="365125"/>
          </a:xfrm>
        </p:spPr>
        <p:txBody>
          <a:bodyPr anchor="ctr">
            <a:normAutofit/>
          </a:bodyPr>
          <a:lstStyle/>
          <a:p>
            <a:pPr>
              <a:spcAft>
                <a:spcPts val="600"/>
              </a:spcAft>
            </a:pPr>
            <a:fld id="{B3284CE9-EFAB-9F4B-868A-1F02DB69B64D}" type="slidenum">
              <a:rPr lang="en-GB" smtClean="0"/>
              <a:pPr>
                <a:spcAft>
                  <a:spcPts val="600"/>
                </a:spcAft>
              </a:pPr>
              <a:t>9</a:t>
            </a:fld>
            <a:endParaRPr lang="en-GB"/>
          </a:p>
        </p:txBody>
      </p:sp>
    </p:spTree>
    <p:extLst>
      <p:ext uri="{BB962C8B-B14F-4D97-AF65-F5344CB8AC3E}">
        <p14:creationId xmlns:p14="http://schemas.microsoft.com/office/powerpoint/2010/main" val="1609734714"/>
      </p:ext>
    </p:extLst>
  </p:cSld>
  <p:clrMapOvr>
    <a:masterClrMapping/>
  </p:clrMapOvr>
</p:sld>
</file>

<file path=ppt/theme/theme1.xml><?xml version="1.0" encoding="utf-8"?>
<a:theme xmlns:a="http://schemas.openxmlformats.org/drawingml/2006/main" name="LTU-Theme">
  <a:themeElements>
    <a:clrScheme name="LTU Template Colours - Blue Background">
      <a:dk1>
        <a:srgbClr val="13345E"/>
      </a:dk1>
      <a:lt1>
        <a:srgbClr val="FFFFFF"/>
      </a:lt1>
      <a:dk2>
        <a:srgbClr val="032040"/>
      </a:dk2>
      <a:lt2>
        <a:srgbClr val="E2EEF7"/>
      </a:lt2>
      <a:accent1>
        <a:srgbClr val="0C5089"/>
      </a:accent1>
      <a:accent2>
        <a:srgbClr val="106DBA"/>
      </a:accent2>
      <a:accent3>
        <a:srgbClr val="1587E7"/>
      </a:accent3>
      <a:accent4>
        <a:srgbClr val="34B3FF"/>
      </a:accent4>
      <a:accent5>
        <a:srgbClr val="88A5BC"/>
      </a:accent5>
      <a:accent6>
        <a:srgbClr val="9DCEF4"/>
      </a:accent6>
      <a:hlink>
        <a:srgbClr val="65B3FE"/>
      </a:hlink>
      <a:folHlink>
        <a:srgbClr val="8EABD8"/>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88A5BD"/>
        </a:solidFill>
        <a:ln>
          <a:noFill/>
        </a:ln>
        <a:effectLst/>
      </a:spPr>
      <a:bodyPr rtlCol="0" anchor="ctr"/>
      <a:lstStyle>
        <a:defPPr algn="ctr">
          <a:defRPr dirty="0" err="1">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rgbClr val="A8BFDA"/>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Presentation4" id="{8B6E3B48-6E23-F94A-912F-C6D628A594FE}" vid="{F36419AA-2DFF-BF47-B0B1-237A8410EF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C8DC44B-04C2-F34A-A1AE-708D3C85935A}">
  <we:reference id="wa104178141" version="4.3.3.0" store="en-GB" storeType="OMEX"/>
  <we:alternateReferences>
    <we:reference id="wa104178141" version="4.3.3.0"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2023 - White Template with Guide</Template>
  <TotalTime>151</TotalTime>
  <Words>253</Words>
  <Application>Microsoft Office PowerPoint</Application>
  <PresentationFormat>Bredbild</PresentationFormat>
  <Paragraphs>60</Paragraphs>
  <Slides>14</Slides>
  <Notes>0</Notes>
  <HiddenSlides>0</HiddenSlides>
  <MMClips>1</MMClips>
  <ScaleCrop>false</ScaleCrop>
  <HeadingPairs>
    <vt:vector size="6" baseType="variant">
      <vt:variant>
        <vt:lpstr>Använt teckensnitt</vt:lpstr>
      </vt:variant>
      <vt:variant>
        <vt:i4>6</vt:i4>
      </vt:variant>
      <vt:variant>
        <vt:lpstr>Tema</vt:lpstr>
      </vt:variant>
      <vt:variant>
        <vt:i4>1</vt:i4>
      </vt:variant>
      <vt:variant>
        <vt:lpstr>Bildrubriker</vt:lpstr>
      </vt:variant>
      <vt:variant>
        <vt:i4>14</vt:i4>
      </vt:variant>
    </vt:vector>
  </HeadingPairs>
  <TitlesOfParts>
    <vt:vector size="21" baseType="lpstr">
      <vt:lpstr>Arial</vt:lpstr>
      <vt:lpstr>Calibri</vt:lpstr>
      <vt:lpstr>Helvetica Neue Light</vt:lpstr>
      <vt:lpstr>LifeCraft</vt:lpstr>
      <vt:lpstr>Söhne</vt:lpstr>
      <vt:lpstr>Wingdings</vt:lpstr>
      <vt:lpstr>LTU-Theme</vt:lpstr>
      <vt:lpstr>Understanding the Significance of Quality Attributes in Software Development</vt:lpstr>
      <vt:lpstr>Outline</vt:lpstr>
      <vt:lpstr>Example: Mobile safety button</vt:lpstr>
      <vt:lpstr>What needs to be available at all times?</vt:lpstr>
      <vt:lpstr>Implications in code?</vt:lpstr>
      <vt:lpstr>PowerPoint-presentation</vt:lpstr>
      <vt:lpstr>Modifiability in a game that lives decades?</vt:lpstr>
      <vt:lpstr>Consequences of overdoing modifiability</vt:lpstr>
      <vt:lpstr>Integrability – Smart Home technology – Why it’s not more popular</vt:lpstr>
      <vt:lpstr>How we wished our technology just worked</vt:lpstr>
      <vt:lpstr>How do we achieve integrability?</vt:lpstr>
      <vt:lpstr>Performance…</vt:lpstr>
      <vt:lpstr>Predicting performance needs</vt:lpstr>
      <vt:lpstr>PowerPoint-presentation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PowerPoint-presentation</dc:title>
  <dc:creator>Josef Hallberg</dc:creator>
  <cp:lastModifiedBy>Josef Hallberg</cp:lastModifiedBy>
  <cp:revision>1</cp:revision>
  <dcterms:created xsi:type="dcterms:W3CDTF">2023-09-14T07:20:46Z</dcterms:created>
  <dcterms:modified xsi:type="dcterms:W3CDTF">2023-09-14T09:56:09Z</dcterms:modified>
</cp:coreProperties>
</file>

<file path=docProps/thumbnail.jpeg>
</file>